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3"/>
  </p:notesMasterIdLst>
  <p:sldIdLst>
    <p:sldId id="445" r:id="rId5"/>
    <p:sldId id="444" r:id="rId6"/>
    <p:sldId id="442" r:id="rId7"/>
    <p:sldId id="257" r:id="rId8"/>
    <p:sldId id="460" r:id="rId9"/>
    <p:sldId id="457" r:id="rId10"/>
    <p:sldId id="459" r:id="rId11"/>
    <p:sldId id="458" r:id="rId12"/>
  </p:sldIdLst>
  <p:sldSz cx="9144000" cy="5143500" type="screen16x9"/>
  <p:notesSz cx="6858000" cy="9144000"/>
  <p:embeddedFontLst>
    <p:embeddedFont>
      <p:font typeface="Cuprum" panose="020B0604020202020204" charset="-52"/>
      <p:regular r:id="rId14"/>
      <p:bold r:id="rId15"/>
      <p:italic r:id="rId16"/>
      <p:boldItalic r:id="rId17"/>
    </p:embeddedFont>
    <p:embeddedFont>
      <p:font typeface="Montserrat Medium" panose="00000600000000000000" pitchFamily="2" charset="-52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par défaut" id="{C7DBCEAD-1274-3A42-AC7A-709EBEFA67DF}">
          <p14:sldIdLst>
            <p14:sldId id="445"/>
            <p14:sldId id="444"/>
            <p14:sldId id="442"/>
            <p14:sldId id="257"/>
            <p14:sldId id="460"/>
            <p14:sldId id="457"/>
            <p14:sldId id="459"/>
            <p14:sldId id="4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9AA0A6"/>
          </p15:clr>
        </p15:guide>
        <p15:guide id="2" pos="703" userDrawn="1">
          <p15:clr>
            <a:srgbClr val="9AA0A6"/>
          </p15:clr>
        </p15:guide>
        <p15:guide id="3" orient="horz" pos="1098" userDrawn="1">
          <p15:clr>
            <a:srgbClr val="9AA0A6"/>
          </p15:clr>
        </p15:guide>
        <p15:guide id="4" orient="horz" pos="2142" userDrawn="1">
          <p15:clr>
            <a:srgbClr val="9AA0A6"/>
          </p15:clr>
        </p15:guide>
        <p15:guide id="5" orient="horz" pos="366">
          <p15:clr>
            <a:srgbClr val="9AA0A6"/>
          </p15:clr>
        </p15:guide>
        <p15:guide id="6" orient="horz" pos="2935" userDrawn="1">
          <p15:clr>
            <a:srgbClr val="9AA0A6"/>
          </p15:clr>
        </p15:guide>
        <p15:guide id="7" pos="2880">
          <p15:clr>
            <a:srgbClr val="9AA0A6"/>
          </p15:clr>
        </p15:guide>
        <p15:guide id="8" pos="5046">
          <p15:clr>
            <a:srgbClr val="9AA0A6"/>
          </p15:clr>
        </p15:guide>
        <p15:guide id="9" pos="1474" userDrawn="1">
          <p15:clr>
            <a:srgbClr val="9AA0A6"/>
          </p15:clr>
        </p15:guide>
        <p15:guide id="10" pos="4320">
          <p15:clr>
            <a:srgbClr val="9AA0A6"/>
          </p15:clr>
        </p15:guide>
        <p15:guide id="11" pos="5386">
          <p15:clr>
            <a:srgbClr val="9AA0A6"/>
          </p15:clr>
        </p15:guide>
        <p15:guide id="12" pos="340" userDrawn="1">
          <p15:clr>
            <a:srgbClr val="9AA0A6"/>
          </p15:clr>
        </p15:guide>
        <p15:guide id="13" orient="horz" pos="191" userDrawn="1">
          <p15:clr>
            <a:srgbClr val="9AA0A6"/>
          </p15:clr>
        </p15:guide>
        <p15:guide id="14" orient="horz">
          <p15:clr>
            <a:srgbClr val="9AA0A6"/>
          </p15:clr>
        </p15:guide>
        <p15:guide id="15" pos="544">
          <p15:clr>
            <a:srgbClr val="9AA0A6"/>
          </p15:clr>
        </p15:guide>
        <p15:guide id="16" orient="horz" pos="2436">
          <p15:clr>
            <a:srgbClr val="9AA0A6"/>
          </p15:clr>
        </p15:guide>
        <p15:guide id="17" pos="1111" userDrawn="1">
          <p15:clr>
            <a:srgbClr val="9AA0A6"/>
          </p15:clr>
        </p15:guide>
        <p15:guide id="18" pos="3243">
          <p15:clr>
            <a:srgbClr val="9AA0A6"/>
          </p15:clr>
        </p15:guide>
        <p15:guide id="19" orient="horz" pos="1915">
          <p15:clr>
            <a:srgbClr val="9AA0A6"/>
          </p15:clr>
        </p15:guide>
        <p15:guide id="21" pos="1655" userDrawn="1">
          <p15:clr>
            <a:srgbClr val="9AA0A6"/>
          </p15:clr>
        </p15:guide>
        <p15:guide id="22" pos="3628" userDrawn="1">
          <p15:clr>
            <a:srgbClr val="9AA0A6"/>
          </p15:clr>
        </p15:guide>
        <p15:guide id="23" orient="horz" pos="2028" userDrawn="1">
          <p15:clr>
            <a:srgbClr val="9AA0A6"/>
          </p15:clr>
        </p15:guide>
        <p15:guide id="24" pos="4089">
          <p15:clr>
            <a:srgbClr val="9AA0A6"/>
          </p15:clr>
        </p15:guide>
        <p15:guide id="25" orient="horz" pos="3049" userDrawn="1">
          <p15:clr>
            <a:srgbClr val="9AA0A6"/>
          </p15:clr>
        </p15:guide>
        <p15:guide id="26" pos="2245" userDrawn="1">
          <p15:clr>
            <a:srgbClr val="9AA0A6"/>
          </p15:clr>
        </p15:guide>
        <p15:guide id="27" pos="4714">
          <p15:clr>
            <a:srgbClr val="9AA0A6"/>
          </p15:clr>
        </p15:guide>
        <p15:guide id="28" orient="horz" pos="2754" userDrawn="1">
          <p15:clr>
            <a:srgbClr val="9AA0A6"/>
          </p15:clr>
        </p15:guide>
        <p15:guide id="29" orient="horz" pos="985">
          <p15:clr>
            <a:srgbClr val="9AA0A6"/>
          </p15:clr>
        </p15:guide>
        <p15:guide id="31" orient="horz" pos="1353">
          <p15:clr>
            <a:srgbClr val="9AA0A6"/>
          </p15:clr>
        </p15:guide>
        <p15:guide id="32" pos="1292" userDrawn="1">
          <p15:clr>
            <a:srgbClr val="9AA0A6"/>
          </p15:clr>
        </p15:guide>
        <p15:guide id="33" pos="1406" userDrawn="1">
          <p15:clr>
            <a:srgbClr val="9AA0A6"/>
          </p15:clr>
        </p15:guide>
        <p15:guide id="34" pos="2290" userDrawn="1">
          <p15:clr>
            <a:srgbClr val="9AA0A6"/>
          </p15:clr>
        </p15:guide>
        <p15:guide id="35" pos="2428">
          <p15:clr>
            <a:srgbClr val="9AA0A6"/>
          </p15:clr>
        </p15:guide>
        <p15:guide id="36" pos="3334" userDrawn="1">
          <p15:clr>
            <a:srgbClr val="9AA0A6"/>
          </p15:clr>
        </p15:guide>
        <p15:guide id="37" pos="3456">
          <p15:clr>
            <a:srgbClr val="9AA0A6"/>
          </p15:clr>
        </p15:guide>
        <p15:guide id="38" pos="4354" userDrawn="1">
          <p15:clr>
            <a:srgbClr val="9AA0A6"/>
          </p15:clr>
        </p15:guide>
        <p15:guide id="39" pos="4490" userDrawn="1">
          <p15:clr>
            <a:srgbClr val="9AA0A6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88B307-938C-3672-AA6B-0E98A00B8FCE}" name="Dariia Zyma" initials="DZ" userId="S::zyma@agalawyers.org::3e755f86-5a0d-48be-badd-1b31195d6bb1" providerId="AD"/>
  <p188:author id="{C72DB04D-6D88-0234-1273-FFF94A761A2D}" name="Yevhen Korotchenko" initials="YK" userId="S::korotchenko@agalawyers.org::5efdefd4-af9d-4334-ae66-f67eb055b884" providerId="AD"/>
  <p188:author id="{B139D77A-670B-E5BD-E70B-0A94E511A5DE}" name="Pavlo Lebediev" initials="PL" userId="S::lebediev@agalawyers.org::b070e088-fd27-41e3-a66d-c5d0ce35108e" providerId="AD"/>
  <p188:author id="{8C377187-016D-9AD8-CD78-32AC643148C1}" name="Maksym Fesenko" initials="MF" userId="S::Fesenko@agalawyers.org::50365bd5-185f-4841-aa0c-44c037692b55" providerId="AD"/>
  <p188:author id="{DB149EA5-6266-256E-707C-9E06B721FDCB}" name="Ivan Kasynyuk" initials="IK" userId="S::kasynyuk@agalawyers.org::ff298b48-13fb-4d52-8156-bfd130e4db3f" providerId="AD"/>
  <p188:author id="{9EF968B9-F7FA-F22B-A6BD-9F3365B36E85}" name="Viktor Pasichnyk" initials="VP" userId="S::Pasichnyk@agalawyers.org::b0d57603-103d-4d21-be26-925d27f394bc" providerId="AD"/>
  <p188:author id="{238E1FDA-7A70-FB13-8AD3-CD4096AA01A6}" name="Yevhen Korotchenko" initials="YK" userId="S::Korotchenko@agalawyers.org::5efdefd4-af9d-4334-ae66-f67eb055b884" providerId="AD"/>
  <p188:author id="{D66F1CF8-4F88-B786-E098-2BE67CAE163B}" name="Ievgen Boiarskyi" initials="IB" userId="S::boiarskyi@agalawyers.org::4bbd9346-366f-4d3f-a7bf-18227a8d2e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3333FF"/>
    <a:srgbClr val="33CCCC"/>
    <a:srgbClr val="00CC00"/>
    <a:srgbClr val="CC66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A73159-AFB9-C742-9AD9-86BCE1516B55}" v="10" dt="2025-03-20T15:41:26.139"/>
    <p1510:client id="{BBED8B38-7C3C-4815-8ABD-A93C98299C48}" v="11" dt="2025-03-20T15:48:21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Помірний стиль 1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Темни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–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ий стиль 2 –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Світли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ітлий стиль 2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Помірний стиль 1 –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23"/>
  </p:normalViewPr>
  <p:slideViewPr>
    <p:cSldViewPr snapToGrid="0">
      <p:cViewPr varScale="1">
        <p:scale>
          <a:sx n="103" d="100"/>
          <a:sy n="103" d="100"/>
        </p:scale>
        <p:origin x="874" y="82"/>
      </p:cViewPr>
      <p:guideLst>
        <p:guide orient="horz" pos="3240"/>
        <p:guide pos="703"/>
        <p:guide orient="horz" pos="1098"/>
        <p:guide orient="horz" pos="2142"/>
        <p:guide orient="horz" pos="366"/>
        <p:guide orient="horz" pos="2935"/>
        <p:guide pos="2880"/>
        <p:guide pos="5046"/>
        <p:guide pos="1474"/>
        <p:guide pos="4320"/>
        <p:guide pos="5386"/>
        <p:guide pos="340"/>
        <p:guide orient="horz" pos="191"/>
        <p:guide orient="horz"/>
        <p:guide pos="544"/>
        <p:guide orient="horz" pos="2436"/>
        <p:guide pos="1111"/>
        <p:guide pos="3243"/>
        <p:guide orient="horz" pos="1915"/>
        <p:guide pos="1655"/>
        <p:guide pos="3628"/>
        <p:guide orient="horz" pos="2028"/>
        <p:guide pos="4089"/>
        <p:guide orient="horz" pos="3049"/>
        <p:guide pos="2245"/>
        <p:guide pos="4714"/>
        <p:guide orient="horz" pos="2754"/>
        <p:guide orient="horz" pos="985"/>
        <p:guide orient="horz" pos="1353"/>
        <p:guide pos="1292"/>
        <p:guide pos="1406"/>
        <p:guide pos="2290"/>
        <p:guide pos="2428"/>
        <p:guide pos="3334"/>
        <p:guide pos="3456"/>
        <p:guide pos="4354"/>
        <p:guide pos="44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>
                <a:solidFill>
                  <a:schemeClr val="tx1"/>
                </a:solidFill>
              </a:rPr>
              <a:t>Кількість морських арбітражів</a:t>
            </a:r>
          </a:p>
        </c:rich>
      </c:tx>
      <c:layout>
        <c:manualLayout>
          <c:xMode val="edge"/>
          <c:yMode val="edge"/>
          <c:x val="0.21632561779029133"/>
          <c:y val="0.117796262533667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Арбітражі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Аркуш1!$A$2:$A$3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138</c:v>
                </c:pt>
                <c:pt idx="1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5B-4567-9375-F06410EB5435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Морські арбітражі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Аркуш1!$A$2:$A$3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Аркуш1!$C$2:$C$3</c:f>
              <c:numCache>
                <c:formatCode>General</c:formatCode>
                <c:ptCount val="2"/>
                <c:pt idx="0">
                  <c:v>23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5B-4567-9375-F06410EB5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0409968"/>
        <c:axId val="850410448"/>
        <c:axId val="0"/>
      </c:bar3DChart>
      <c:catAx>
        <c:axId val="850409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50410448"/>
        <c:crosses val="autoZero"/>
        <c:auto val="1"/>
        <c:lblAlgn val="ctr"/>
        <c:lblOffset val="100"/>
        <c:noMultiLvlLbl val="0"/>
      </c:catAx>
      <c:valAx>
        <c:axId val="850410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5040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985359-32EE-4749-98A2-F6A991A482C0}" type="doc">
      <dgm:prSet loTypeId="urn:microsoft.com/office/officeart/2005/8/layout/hList1" loCatId="list" qsTypeId="urn:microsoft.com/office/officeart/2005/8/quickstyle/3d5" qsCatId="3D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31DB9EE4-3294-45BB-A1B6-EBFDF51D5C62}">
      <dgm:prSet phldrT="[Текст]"/>
      <dgm:spPr/>
      <dgm:t>
        <a:bodyPr/>
        <a:lstStyle/>
        <a:p>
          <a:r>
            <a:rPr lang="uk-UA" dirty="0"/>
            <a:t>Тайм чартери</a:t>
          </a:r>
        </a:p>
      </dgm:t>
    </dgm:pt>
    <dgm:pt modelId="{A6858BCD-58E6-4019-A15D-B191B4D708B2}" type="parTrans" cxnId="{5AAFFF8D-FE41-4C15-9585-F800D722C5DF}">
      <dgm:prSet/>
      <dgm:spPr/>
      <dgm:t>
        <a:bodyPr/>
        <a:lstStyle/>
        <a:p>
          <a:endParaRPr lang="uk-UA"/>
        </a:p>
      </dgm:t>
    </dgm:pt>
    <dgm:pt modelId="{FACF2F10-20E5-4A09-A181-730A68612C78}" type="sibTrans" cxnId="{5AAFFF8D-FE41-4C15-9585-F800D722C5DF}">
      <dgm:prSet/>
      <dgm:spPr/>
      <dgm:t>
        <a:bodyPr/>
        <a:lstStyle/>
        <a:p>
          <a:endParaRPr lang="uk-UA"/>
        </a:p>
      </dgm:t>
    </dgm:pt>
    <dgm:pt modelId="{3DFA3CA8-6B3C-4AEF-BD0D-412FA4FA01DC}">
      <dgm:prSet phldrT="[Текст]"/>
      <dgm:spPr/>
      <dgm:t>
        <a:bodyPr/>
        <a:lstStyle/>
        <a:p>
          <a:r>
            <a:rPr lang="uk-UA" dirty="0"/>
            <a:t>Морехідність</a:t>
          </a:r>
        </a:p>
      </dgm:t>
    </dgm:pt>
    <dgm:pt modelId="{F2575CA4-6038-4F74-9088-65B11E83393A}" type="parTrans" cxnId="{AF550336-B357-4057-9A16-1242E87E9CAB}">
      <dgm:prSet/>
      <dgm:spPr/>
      <dgm:t>
        <a:bodyPr/>
        <a:lstStyle/>
        <a:p>
          <a:endParaRPr lang="uk-UA"/>
        </a:p>
      </dgm:t>
    </dgm:pt>
    <dgm:pt modelId="{4569F425-36AE-445C-AFA2-34D8040E7C21}" type="sibTrans" cxnId="{AF550336-B357-4057-9A16-1242E87E9CAB}">
      <dgm:prSet/>
      <dgm:spPr/>
      <dgm:t>
        <a:bodyPr/>
        <a:lstStyle/>
        <a:p>
          <a:endParaRPr lang="uk-UA"/>
        </a:p>
      </dgm:t>
    </dgm:pt>
    <dgm:pt modelId="{EB866664-AA2F-4603-8F8A-712958652594}">
      <dgm:prSet phldrT="[Текст]"/>
      <dgm:spPr/>
      <dgm:t>
        <a:bodyPr/>
        <a:lstStyle/>
        <a:p>
          <a:r>
            <a:rPr lang="uk-UA" dirty="0"/>
            <a:t>Поставка судна</a:t>
          </a:r>
        </a:p>
      </dgm:t>
    </dgm:pt>
    <dgm:pt modelId="{98FDA6F7-B0C3-4071-AB2A-3ECC46C15E6F}" type="parTrans" cxnId="{6965CA9C-FFE7-448C-948E-4685A36D27B1}">
      <dgm:prSet/>
      <dgm:spPr/>
      <dgm:t>
        <a:bodyPr/>
        <a:lstStyle/>
        <a:p>
          <a:endParaRPr lang="uk-UA"/>
        </a:p>
      </dgm:t>
    </dgm:pt>
    <dgm:pt modelId="{91213088-7103-421B-82E2-B7958900EBD8}" type="sibTrans" cxnId="{6965CA9C-FFE7-448C-948E-4685A36D27B1}">
      <dgm:prSet/>
      <dgm:spPr/>
      <dgm:t>
        <a:bodyPr/>
        <a:lstStyle/>
        <a:p>
          <a:endParaRPr lang="uk-UA"/>
        </a:p>
      </dgm:t>
    </dgm:pt>
    <dgm:pt modelId="{83B4FCD1-B436-4FFE-8C95-F79C210DE4FB}">
      <dgm:prSet phldrT="[Текст]"/>
      <dgm:spPr/>
      <dgm:t>
        <a:bodyPr/>
        <a:lstStyle/>
        <a:p>
          <a:r>
            <a:rPr lang="uk-UA" dirty="0"/>
            <a:t>Санкції</a:t>
          </a:r>
        </a:p>
      </dgm:t>
    </dgm:pt>
    <dgm:pt modelId="{DEF463C8-439F-4F42-910B-D313B1093F2A}" type="parTrans" cxnId="{02AE556B-564A-4764-9D9A-2EF2FE270E83}">
      <dgm:prSet/>
      <dgm:spPr/>
      <dgm:t>
        <a:bodyPr/>
        <a:lstStyle/>
        <a:p>
          <a:endParaRPr lang="uk-UA"/>
        </a:p>
      </dgm:t>
    </dgm:pt>
    <dgm:pt modelId="{0EBD74E5-647D-4CF1-BABE-D85831CF1043}" type="sibTrans" cxnId="{02AE556B-564A-4764-9D9A-2EF2FE270E83}">
      <dgm:prSet/>
      <dgm:spPr/>
      <dgm:t>
        <a:bodyPr/>
        <a:lstStyle/>
        <a:p>
          <a:endParaRPr lang="uk-UA"/>
        </a:p>
      </dgm:t>
    </dgm:pt>
    <dgm:pt modelId="{14FFE64E-5E79-4E5E-B079-29D6317155FE}">
      <dgm:prSet phldrT="[Текст]"/>
      <dgm:spPr/>
      <dgm:t>
        <a:bodyPr/>
        <a:lstStyle/>
        <a:p>
          <a:r>
            <a:rPr lang="uk-UA" dirty="0"/>
            <a:t>Арешти</a:t>
          </a:r>
        </a:p>
      </dgm:t>
    </dgm:pt>
    <dgm:pt modelId="{EA01A1ED-0B03-41C1-A09B-01D0AD4487F6}" type="parTrans" cxnId="{A08594DA-D531-48A7-904E-DB69006146AB}">
      <dgm:prSet/>
      <dgm:spPr/>
      <dgm:t>
        <a:bodyPr/>
        <a:lstStyle/>
        <a:p>
          <a:endParaRPr lang="uk-UA"/>
        </a:p>
      </dgm:t>
    </dgm:pt>
    <dgm:pt modelId="{9C3A7C54-FF2C-47C4-AD53-0859EA5F969B}" type="sibTrans" cxnId="{A08594DA-D531-48A7-904E-DB69006146AB}">
      <dgm:prSet/>
      <dgm:spPr/>
      <dgm:t>
        <a:bodyPr/>
        <a:lstStyle/>
        <a:p>
          <a:endParaRPr lang="uk-UA"/>
        </a:p>
      </dgm:t>
    </dgm:pt>
    <dgm:pt modelId="{650759A5-EE0D-420E-A226-5EBCF2B3149B}">
      <dgm:prSet phldrT="[Текст]"/>
      <dgm:spPr/>
      <dgm:t>
        <a:bodyPr/>
        <a:lstStyle/>
        <a:p>
          <a:r>
            <a:rPr lang="uk-UA" dirty="0"/>
            <a:t>Розірвання чартерів</a:t>
          </a:r>
        </a:p>
      </dgm:t>
    </dgm:pt>
    <dgm:pt modelId="{C1B45EBB-2660-4CD6-8053-FFB14F86C540}" type="parTrans" cxnId="{30BDA248-6D7E-4811-9504-030B46277300}">
      <dgm:prSet/>
      <dgm:spPr/>
      <dgm:t>
        <a:bodyPr/>
        <a:lstStyle/>
        <a:p>
          <a:endParaRPr lang="uk-UA"/>
        </a:p>
      </dgm:t>
    </dgm:pt>
    <dgm:pt modelId="{65BA92C2-E2A5-49CA-B630-72C16319308B}" type="sibTrans" cxnId="{30BDA248-6D7E-4811-9504-030B46277300}">
      <dgm:prSet/>
      <dgm:spPr/>
      <dgm:t>
        <a:bodyPr/>
        <a:lstStyle/>
        <a:p>
          <a:endParaRPr lang="uk-UA"/>
        </a:p>
      </dgm:t>
    </dgm:pt>
    <dgm:pt modelId="{A16011C3-537C-4B4A-BD23-D1F169AFFF61}">
      <dgm:prSet phldrT="[Текст]"/>
      <dgm:spPr/>
      <dgm:t>
        <a:bodyPr/>
        <a:lstStyle/>
        <a:p>
          <a:r>
            <a:rPr lang="uk-UA" dirty="0"/>
            <a:t>Гуманітарний коридор</a:t>
          </a:r>
        </a:p>
      </dgm:t>
    </dgm:pt>
    <dgm:pt modelId="{94AA9AFF-0020-4CDA-A7FE-0DFA7DFDA17E}" type="parTrans" cxnId="{F30A5999-B989-4449-BD08-7C99DC99FB34}">
      <dgm:prSet/>
      <dgm:spPr/>
      <dgm:t>
        <a:bodyPr/>
        <a:lstStyle/>
        <a:p>
          <a:endParaRPr lang="uk-UA"/>
        </a:p>
      </dgm:t>
    </dgm:pt>
    <dgm:pt modelId="{DA6629C2-D2E8-45E1-93A1-CA5C46FA53C2}" type="sibTrans" cxnId="{F30A5999-B989-4449-BD08-7C99DC99FB34}">
      <dgm:prSet/>
      <dgm:spPr/>
      <dgm:t>
        <a:bodyPr/>
        <a:lstStyle/>
        <a:p>
          <a:endParaRPr lang="uk-UA"/>
        </a:p>
      </dgm:t>
    </dgm:pt>
    <dgm:pt modelId="{639984FD-D10A-4050-85C5-062C2A0E8F63}">
      <dgm:prSet phldrT="[Текст]"/>
      <dgm:spPr/>
      <dgm:t>
        <a:bodyPr/>
        <a:lstStyle/>
        <a:p>
          <a:r>
            <a:rPr lang="uk-UA" dirty="0"/>
            <a:t>Простій на </a:t>
          </a:r>
          <a:r>
            <a:rPr lang="uk-UA" dirty="0" err="1"/>
            <a:t>Суліні</a:t>
          </a:r>
          <a:endParaRPr lang="uk-UA" dirty="0"/>
        </a:p>
      </dgm:t>
    </dgm:pt>
    <dgm:pt modelId="{34A84F3D-0D56-4A72-A936-D3E0C63BB069}" type="parTrans" cxnId="{2365BA82-8377-4142-9600-97F97382EC3D}">
      <dgm:prSet/>
      <dgm:spPr/>
      <dgm:t>
        <a:bodyPr/>
        <a:lstStyle/>
        <a:p>
          <a:endParaRPr lang="uk-UA"/>
        </a:p>
      </dgm:t>
    </dgm:pt>
    <dgm:pt modelId="{ABB6F7DE-3533-438E-9066-3CA38A9D8290}" type="sibTrans" cxnId="{2365BA82-8377-4142-9600-97F97382EC3D}">
      <dgm:prSet/>
      <dgm:spPr/>
      <dgm:t>
        <a:bodyPr/>
        <a:lstStyle/>
        <a:p>
          <a:endParaRPr lang="uk-UA"/>
        </a:p>
      </dgm:t>
    </dgm:pt>
    <dgm:pt modelId="{36D9B80F-B07B-4A9E-B652-70FB986C7CF6}">
      <dgm:prSet phldrT="[Текст]"/>
      <dgm:spPr/>
      <dgm:t>
        <a:bodyPr/>
        <a:lstStyle/>
        <a:p>
          <a:r>
            <a:rPr lang="uk-UA" dirty="0"/>
            <a:t>Навігаційні порушення</a:t>
          </a:r>
        </a:p>
      </dgm:t>
    </dgm:pt>
    <dgm:pt modelId="{048BC5E2-E90D-4788-97E3-022FF5197083}" type="parTrans" cxnId="{5F8F52A0-37C7-4AB6-862F-69EA18EFFABF}">
      <dgm:prSet/>
      <dgm:spPr/>
      <dgm:t>
        <a:bodyPr/>
        <a:lstStyle/>
        <a:p>
          <a:endParaRPr lang="uk-UA"/>
        </a:p>
      </dgm:t>
    </dgm:pt>
    <dgm:pt modelId="{E8592389-C565-4611-A9EF-DC760715A5D9}" type="sibTrans" cxnId="{5F8F52A0-37C7-4AB6-862F-69EA18EFFABF}">
      <dgm:prSet/>
      <dgm:spPr/>
      <dgm:t>
        <a:bodyPr/>
        <a:lstStyle/>
        <a:p>
          <a:endParaRPr lang="uk-UA"/>
        </a:p>
      </dgm:t>
    </dgm:pt>
    <dgm:pt modelId="{6961991A-9421-40C9-9FD9-78315CDB95F4}" type="pres">
      <dgm:prSet presAssocID="{1F985359-32EE-4749-98A2-F6A991A482C0}" presName="Name0" presStyleCnt="0">
        <dgm:presLayoutVars>
          <dgm:dir/>
          <dgm:animLvl val="lvl"/>
          <dgm:resizeHandles val="exact"/>
        </dgm:presLayoutVars>
      </dgm:prSet>
      <dgm:spPr/>
    </dgm:pt>
    <dgm:pt modelId="{E8376978-3E2B-4209-9AE1-F7DCD11A38F7}" type="pres">
      <dgm:prSet presAssocID="{31DB9EE4-3294-45BB-A1B6-EBFDF51D5C62}" presName="composite" presStyleCnt="0"/>
      <dgm:spPr/>
    </dgm:pt>
    <dgm:pt modelId="{89245E54-145C-4B6B-8834-095381F41B04}" type="pres">
      <dgm:prSet presAssocID="{31DB9EE4-3294-45BB-A1B6-EBFDF51D5C6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30CC707-1B0A-4523-B39A-047178915004}" type="pres">
      <dgm:prSet presAssocID="{31DB9EE4-3294-45BB-A1B6-EBFDF51D5C62}" presName="desTx" presStyleLbl="alignAccFollowNode1" presStyleIdx="0" presStyleCnt="3">
        <dgm:presLayoutVars>
          <dgm:bulletEnabled val="1"/>
        </dgm:presLayoutVars>
      </dgm:prSet>
      <dgm:spPr/>
    </dgm:pt>
    <dgm:pt modelId="{9CC22DAB-6FEE-4293-B8DC-BEF384BA54C1}" type="pres">
      <dgm:prSet presAssocID="{FACF2F10-20E5-4A09-A181-730A68612C78}" presName="space" presStyleCnt="0"/>
      <dgm:spPr/>
    </dgm:pt>
    <dgm:pt modelId="{475745D5-D7AC-40ED-88F0-84E1A33891DF}" type="pres">
      <dgm:prSet presAssocID="{83B4FCD1-B436-4FFE-8C95-F79C210DE4FB}" presName="composite" presStyleCnt="0"/>
      <dgm:spPr/>
    </dgm:pt>
    <dgm:pt modelId="{54A90365-A433-4576-B053-EFE0D493FFDD}" type="pres">
      <dgm:prSet presAssocID="{83B4FCD1-B436-4FFE-8C95-F79C210DE4F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36F01BE-2907-4048-A631-2A6C0A66C6CF}" type="pres">
      <dgm:prSet presAssocID="{83B4FCD1-B436-4FFE-8C95-F79C210DE4FB}" presName="desTx" presStyleLbl="alignAccFollowNode1" presStyleIdx="1" presStyleCnt="3">
        <dgm:presLayoutVars>
          <dgm:bulletEnabled val="1"/>
        </dgm:presLayoutVars>
      </dgm:prSet>
      <dgm:spPr/>
    </dgm:pt>
    <dgm:pt modelId="{4B2EDD55-88FE-4EA2-8E7A-77D41E13FBE5}" type="pres">
      <dgm:prSet presAssocID="{0EBD74E5-647D-4CF1-BABE-D85831CF1043}" presName="space" presStyleCnt="0"/>
      <dgm:spPr/>
    </dgm:pt>
    <dgm:pt modelId="{D0E31257-D68F-481F-A8AA-8DF9B0AB25AB}" type="pres">
      <dgm:prSet presAssocID="{A16011C3-537C-4B4A-BD23-D1F169AFFF61}" presName="composite" presStyleCnt="0"/>
      <dgm:spPr/>
    </dgm:pt>
    <dgm:pt modelId="{7DB216B2-B1F0-4921-8860-5AF4D89B3A05}" type="pres">
      <dgm:prSet presAssocID="{A16011C3-537C-4B4A-BD23-D1F169AFFF6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A379431-9D6E-4EAB-8A29-CFA27D8766DB}" type="pres">
      <dgm:prSet presAssocID="{A16011C3-537C-4B4A-BD23-D1F169AFFF6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A2C0B00-1B35-458C-900E-E77A101B0679}" type="presOf" srcId="{36D9B80F-B07B-4A9E-B652-70FB986C7CF6}" destId="{0A379431-9D6E-4EAB-8A29-CFA27D8766DB}" srcOrd="0" destOrd="1" presId="urn:microsoft.com/office/officeart/2005/8/layout/hList1"/>
    <dgm:cxn modelId="{9F17FE17-4D10-479B-ACC1-05D2C64878C0}" type="presOf" srcId="{3DFA3CA8-6B3C-4AEF-BD0D-412FA4FA01DC}" destId="{030CC707-1B0A-4523-B39A-047178915004}" srcOrd="0" destOrd="0" presId="urn:microsoft.com/office/officeart/2005/8/layout/hList1"/>
    <dgm:cxn modelId="{8E962228-58DF-4CC5-AAD6-06E77F14F3A5}" type="presOf" srcId="{639984FD-D10A-4050-85C5-062C2A0E8F63}" destId="{0A379431-9D6E-4EAB-8A29-CFA27D8766DB}" srcOrd="0" destOrd="0" presId="urn:microsoft.com/office/officeart/2005/8/layout/hList1"/>
    <dgm:cxn modelId="{AF550336-B357-4057-9A16-1242E87E9CAB}" srcId="{31DB9EE4-3294-45BB-A1B6-EBFDF51D5C62}" destId="{3DFA3CA8-6B3C-4AEF-BD0D-412FA4FA01DC}" srcOrd="0" destOrd="0" parTransId="{F2575CA4-6038-4F74-9088-65B11E83393A}" sibTransId="{4569F425-36AE-445C-AFA2-34D8040E7C21}"/>
    <dgm:cxn modelId="{DE0B643C-6728-4FFA-8935-EF940E54C690}" type="presOf" srcId="{83B4FCD1-B436-4FFE-8C95-F79C210DE4FB}" destId="{54A90365-A433-4576-B053-EFE0D493FFDD}" srcOrd="0" destOrd="0" presId="urn:microsoft.com/office/officeart/2005/8/layout/hList1"/>
    <dgm:cxn modelId="{F86F9A44-03F1-404D-960C-C887314CD7F5}" type="presOf" srcId="{A16011C3-537C-4B4A-BD23-D1F169AFFF61}" destId="{7DB216B2-B1F0-4921-8860-5AF4D89B3A05}" srcOrd="0" destOrd="0" presId="urn:microsoft.com/office/officeart/2005/8/layout/hList1"/>
    <dgm:cxn modelId="{30BDA248-6D7E-4811-9504-030B46277300}" srcId="{83B4FCD1-B436-4FFE-8C95-F79C210DE4FB}" destId="{650759A5-EE0D-420E-A226-5EBCF2B3149B}" srcOrd="1" destOrd="0" parTransId="{C1B45EBB-2660-4CD6-8053-FFB14F86C540}" sibTransId="{65BA92C2-E2A5-49CA-B630-72C16319308B}"/>
    <dgm:cxn modelId="{02AE556B-564A-4764-9D9A-2EF2FE270E83}" srcId="{1F985359-32EE-4749-98A2-F6A991A482C0}" destId="{83B4FCD1-B436-4FFE-8C95-F79C210DE4FB}" srcOrd="1" destOrd="0" parTransId="{DEF463C8-439F-4F42-910B-D313B1093F2A}" sibTransId="{0EBD74E5-647D-4CF1-BABE-D85831CF1043}"/>
    <dgm:cxn modelId="{EE4A0B53-BE6B-4ACF-A641-F1AF4311F103}" type="presOf" srcId="{1F985359-32EE-4749-98A2-F6A991A482C0}" destId="{6961991A-9421-40C9-9FD9-78315CDB95F4}" srcOrd="0" destOrd="0" presId="urn:microsoft.com/office/officeart/2005/8/layout/hList1"/>
    <dgm:cxn modelId="{AAA6CB76-335C-4FFF-A95D-EB252249126B}" type="presOf" srcId="{14FFE64E-5E79-4E5E-B079-29D6317155FE}" destId="{936F01BE-2907-4048-A631-2A6C0A66C6CF}" srcOrd="0" destOrd="0" presId="urn:microsoft.com/office/officeart/2005/8/layout/hList1"/>
    <dgm:cxn modelId="{2365BA82-8377-4142-9600-97F97382EC3D}" srcId="{A16011C3-537C-4B4A-BD23-D1F169AFFF61}" destId="{639984FD-D10A-4050-85C5-062C2A0E8F63}" srcOrd="0" destOrd="0" parTransId="{34A84F3D-0D56-4A72-A936-D3E0C63BB069}" sibTransId="{ABB6F7DE-3533-438E-9066-3CA38A9D8290}"/>
    <dgm:cxn modelId="{04422D8C-C59C-4485-9301-ADE42339DEEC}" type="presOf" srcId="{650759A5-EE0D-420E-A226-5EBCF2B3149B}" destId="{936F01BE-2907-4048-A631-2A6C0A66C6CF}" srcOrd="0" destOrd="1" presId="urn:microsoft.com/office/officeart/2005/8/layout/hList1"/>
    <dgm:cxn modelId="{5AAFFF8D-FE41-4C15-9585-F800D722C5DF}" srcId="{1F985359-32EE-4749-98A2-F6A991A482C0}" destId="{31DB9EE4-3294-45BB-A1B6-EBFDF51D5C62}" srcOrd="0" destOrd="0" parTransId="{A6858BCD-58E6-4019-A15D-B191B4D708B2}" sibTransId="{FACF2F10-20E5-4A09-A181-730A68612C78}"/>
    <dgm:cxn modelId="{F30A5999-B989-4449-BD08-7C99DC99FB34}" srcId="{1F985359-32EE-4749-98A2-F6A991A482C0}" destId="{A16011C3-537C-4B4A-BD23-D1F169AFFF61}" srcOrd="2" destOrd="0" parTransId="{94AA9AFF-0020-4CDA-A7FE-0DFA7DFDA17E}" sibTransId="{DA6629C2-D2E8-45E1-93A1-CA5C46FA53C2}"/>
    <dgm:cxn modelId="{6965CA9C-FFE7-448C-948E-4685A36D27B1}" srcId="{31DB9EE4-3294-45BB-A1B6-EBFDF51D5C62}" destId="{EB866664-AA2F-4603-8F8A-712958652594}" srcOrd="1" destOrd="0" parTransId="{98FDA6F7-B0C3-4071-AB2A-3ECC46C15E6F}" sibTransId="{91213088-7103-421B-82E2-B7958900EBD8}"/>
    <dgm:cxn modelId="{5F8F52A0-37C7-4AB6-862F-69EA18EFFABF}" srcId="{A16011C3-537C-4B4A-BD23-D1F169AFFF61}" destId="{36D9B80F-B07B-4A9E-B652-70FB986C7CF6}" srcOrd="1" destOrd="0" parTransId="{048BC5E2-E90D-4788-97E3-022FF5197083}" sibTransId="{E8592389-C565-4611-A9EF-DC760715A5D9}"/>
    <dgm:cxn modelId="{DECF80D2-B971-40CF-9CE7-381924E91601}" type="presOf" srcId="{EB866664-AA2F-4603-8F8A-712958652594}" destId="{030CC707-1B0A-4523-B39A-047178915004}" srcOrd="0" destOrd="1" presId="urn:microsoft.com/office/officeart/2005/8/layout/hList1"/>
    <dgm:cxn modelId="{A08594DA-D531-48A7-904E-DB69006146AB}" srcId="{83B4FCD1-B436-4FFE-8C95-F79C210DE4FB}" destId="{14FFE64E-5E79-4E5E-B079-29D6317155FE}" srcOrd="0" destOrd="0" parTransId="{EA01A1ED-0B03-41C1-A09B-01D0AD4487F6}" sibTransId="{9C3A7C54-FF2C-47C4-AD53-0859EA5F969B}"/>
    <dgm:cxn modelId="{C3A3DCE9-70A7-4DF7-81FA-36AA212ED4F6}" type="presOf" srcId="{31DB9EE4-3294-45BB-A1B6-EBFDF51D5C62}" destId="{89245E54-145C-4B6B-8834-095381F41B04}" srcOrd="0" destOrd="0" presId="urn:microsoft.com/office/officeart/2005/8/layout/hList1"/>
    <dgm:cxn modelId="{B0E3FF99-4F21-4CE8-B5C2-54DFDF0327FE}" type="presParOf" srcId="{6961991A-9421-40C9-9FD9-78315CDB95F4}" destId="{E8376978-3E2B-4209-9AE1-F7DCD11A38F7}" srcOrd="0" destOrd="0" presId="urn:microsoft.com/office/officeart/2005/8/layout/hList1"/>
    <dgm:cxn modelId="{D17E5AF6-9EB1-4179-8086-968614D78F09}" type="presParOf" srcId="{E8376978-3E2B-4209-9AE1-F7DCD11A38F7}" destId="{89245E54-145C-4B6B-8834-095381F41B04}" srcOrd="0" destOrd="0" presId="urn:microsoft.com/office/officeart/2005/8/layout/hList1"/>
    <dgm:cxn modelId="{2EFB9B0B-AE7E-4A89-83D6-5597C7E09A32}" type="presParOf" srcId="{E8376978-3E2B-4209-9AE1-F7DCD11A38F7}" destId="{030CC707-1B0A-4523-B39A-047178915004}" srcOrd="1" destOrd="0" presId="urn:microsoft.com/office/officeart/2005/8/layout/hList1"/>
    <dgm:cxn modelId="{02AEC6D6-E419-4D13-93D5-842F543FD851}" type="presParOf" srcId="{6961991A-9421-40C9-9FD9-78315CDB95F4}" destId="{9CC22DAB-6FEE-4293-B8DC-BEF384BA54C1}" srcOrd="1" destOrd="0" presId="urn:microsoft.com/office/officeart/2005/8/layout/hList1"/>
    <dgm:cxn modelId="{7C492A34-DAD8-48EA-B02C-EB812B6FB785}" type="presParOf" srcId="{6961991A-9421-40C9-9FD9-78315CDB95F4}" destId="{475745D5-D7AC-40ED-88F0-84E1A33891DF}" srcOrd="2" destOrd="0" presId="urn:microsoft.com/office/officeart/2005/8/layout/hList1"/>
    <dgm:cxn modelId="{A3D7B9AD-0659-432C-891A-E641CFE71445}" type="presParOf" srcId="{475745D5-D7AC-40ED-88F0-84E1A33891DF}" destId="{54A90365-A433-4576-B053-EFE0D493FFDD}" srcOrd="0" destOrd="0" presId="urn:microsoft.com/office/officeart/2005/8/layout/hList1"/>
    <dgm:cxn modelId="{F4ED8F70-5A97-4970-BA8F-47674117495A}" type="presParOf" srcId="{475745D5-D7AC-40ED-88F0-84E1A33891DF}" destId="{936F01BE-2907-4048-A631-2A6C0A66C6CF}" srcOrd="1" destOrd="0" presId="urn:microsoft.com/office/officeart/2005/8/layout/hList1"/>
    <dgm:cxn modelId="{C5C8CE71-9B77-4A65-A9EC-4FA04111F18B}" type="presParOf" srcId="{6961991A-9421-40C9-9FD9-78315CDB95F4}" destId="{4B2EDD55-88FE-4EA2-8E7A-77D41E13FBE5}" srcOrd="3" destOrd="0" presId="urn:microsoft.com/office/officeart/2005/8/layout/hList1"/>
    <dgm:cxn modelId="{E0CEB30E-C059-4E08-A54F-83B902F70D68}" type="presParOf" srcId="{6961991A-9421-40C9-9FD9-78315CDB95F4}" destId="{D0E31257-D68F-481F-A8AA-8DF9B0AB25AB}" srcOrd="4" destOrd="0" presId="urn:microsoft.com/office/officeart/2005/8/layout/hList1"/>
    <dgm:cxn modelId="{FC59840B-1EB9-4182-8EB1-D1CEA6BF1238}" type="presParOf" srcId="{D0E31257-D68F-481F-A8AA-8DF9B0AB25AB}" destId="{7DB216B2-B1F0-4921-8860-5AF4D89B3A05}" srcOrd="0" destOrd="0" presId="urn:microsoft.com/office/officeart/2005/8/layout/hList1"/>
    <dgm:cxn modelId="{33089AF8-848F-4217-9EF2-49CC0C9C6777}" type="presParOf" srcId="{D0E31257-D68F-481F-A8AA-8DF9B0AB25AB}" destId="{0A379431-9D6E-4EAB-8A29-CFA27D8766D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45E54-145C-4B6B-8834-095381F41B04}">
      <dsp:nvSpPr>
        <dsp:cNvPr id="0" name=""/>
        <dsp:cNvSpPr/>
      </dsp:nvSpPr>
      <dsp:spPr>
        <a:xfrm>
          <a:off x="2639" y="721770"/>
          <a:ext cx="2573143" cy="8977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Тайм чартери</a:t>
          </a:r>
        </a:p>
      </dsp:txBody>
      <dsp:txXfrm>
        <a:off x="2639" y="721770"/>
        <a:ext cx="2573143" cy="897792"/>
      </dsp:txXfrm>
    </dsp:sp>
    <dsp:sp modelId="{030CC707-1B0A-4523-B39A-047178915004}">
      <dsp:nvSpPr>
        <dsp:cNvPr id="0" name=""/>
        <dsp:cNvSpPr/>
      </dsp:nvSpPr>
      <dsp:spPr>
        <a:xfrm>
          <a:off x="2639" y="1619563"/>
          <a:ext cx="2573143" cy="178313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kern="1200" dirty="0"/>
            <a:t>Морехідність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kern="1200" dirty="0"/>
            <a:t>Поставка судна</a:t>
          </a:r>
        </a:p>
      </dsp:txBody>
      <dsp:txXfrm>
        <a:off x="2639" y="1619563"/>
        <a:ext cx="2573143" cy="1783134"/>
      </dsp:txXfrm>
    </dsp:sp>
    <dsp:sp modelId="{54A90365-A433-4576-B053-EFE0D493FFDD}">
      <dsp:nvSpPr>
        <dsp:cNvPr id="0" name=""/>
        <dsp:cNvSpPr/>
      </dsp:nvSpPr>
      <dsp:spPr>
        <a:xfrm>
          <a:off x="2936022" y="721770"/>
          <a:ext cx="2573143" cy="8977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Санкції</a:t>
          </a:r>
        </a:p>
      </dsp:txBody>
      <dsp:txXfrm>
        <a:off x="2936022" y="721770"/>
        <a:ext cx="2573143" cy="897792"/>
      </dsp:txXfrm>
    </dsp:sp>
    <dsp:sp modelId="{936F01BE-2907-4048-A631-2A6C0A66C6CF}">
      <dsp:nvSpPr>
        <dsp:cNvPr id="0" name=""/>
        <dsp:cNvSpPr/>
      </dsp:nvSpPr>
      <dsp:spPr>
        <a:xfrm>
          <a:off x="2936022" y="1619563"/>
          <a:ext cx="2573143" cy="178313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kern="1200" dirty="0"/>
            <a:t>Арешти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kern="1200" dirty="0"/>
            <a:t>Розірвання чартерів</a:t>
          </a:r>
        </a:p>
      </dsp:txBody>
      <dsp:txXfrm>
        <a:off x="2936022" y="1619563"/>
        <a:ext cx="2573143" cy="1783134"/>
      </dsp:txXfrm>
    </dsp:sp>
    <dsp:sp modelId="{7DB216B2-B1F0-4921-8860-5AF4D89B3A05}">
      <dsp:nvSpPr>
        <dsp:cNvPr id="0" name=""/>
        <dsp:cNvSpPr/>
      </dsp:nvSpPr>
      <dsp:spPr>
        <a:xfrm>
          <a:off x="5869406" y="721770"/>
          <a:ext cx="2573143" cy="8977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Гуманітарний коридор</a:t>
          </a:r>
        </a:p>
      </dsp:txBody>
      <dsp:txXfrm>
        <a:off x="5869406" y="721770"/>
        <a:ext cx="2573143" cy="897792"/>
      </dsp:txXfrm>
    </dsp:sp>
    <dsp:sp modelId="{0A379431-9D6E-4EAB-8A29-CFA27D8766DB}">
      <dsp:nvSpPr>
        <dsp:cNvPr id="0" name=""/>
        <dsp:cNvSpPr/>
      </dsp:nvSpPr>
      <dsp:spPr>
        <a:xfrm>
          <a:off x="5869406" y="1619563"/>
          <a:ext cx="2573143" cy="178313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kern="1200" dirty="0"/>
            <a:t>Простій на </a:t>
          </a:r>
          <a:r>
            <a:rPr lang="uk-UA" sz="2600" kern="1200" dirty="0" err="1"/>
            <a:t>Суліні</a:t>
          </a:r>
          <a:endParaRPr lang="uk-UA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kern="1200" dirty="0"/>
            <a:t>Навігаційні порушення</a:t>
          </a:r>
        </a:p>
      </dsp:txBody>
      <dsp:txXfrm>
        <a:off x="5869406" y="1619563"/>
        <a:ext cx="2573143" cy="1783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41D96130-8BA6-7F78-3871-842BC4246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cfbdbb0f0_0_31:notes">
            <a:extLst>
              <a:ext uri="{FF2B5EF4-FFF2-40B4-BE49-F238E27FC236}">
                <a16:creationId xmlns:a16="http://schemas.microsoft.com/office/drawing/2014/main" id="{F03FD3F2-BCAC-11F1-F1A7-18D1D907BF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cfbdbb0f0_0_31:notes">
            <a:extLst>
              <a:ext uri="{FF2B5EF4-FFF2-40B4-BE49-F238E27FC236}">
                <a16:creationId xmlns:a16="http://schemas.microsoft.com/office/drawing/2014/main" id="{FB3BC0B6-2123-F469-733A-962AC01961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23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6720561B-5E30-381B-EF9D-4CD6EE536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cfbdbb0f0_0_31:notes">
            <a:extLst>
              <a:ext uri="{FF2B5EF4-FFF2-40B4-BE49-F238E27FC236}">
                <a16:creationId xmlns:a16="http://schemas.microsoft.com/office/drawing/2014/main" id="{10210E3F-3609-01BD-B716-EA6E231A52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cfbdbb0f0_0_31:notes">
            <a:extLst>
              <a:ext uri="{FF2B5EF4-FFF2-40B4-BE49-F238E27FC236}">
                <a16:creationId xmlns:a16="http://schemas.microsoft.com/office/drawing/2014/main" id="{0826AFA3-B438-58E6-29C3-9CF8C5A873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259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cfbdbb0f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cfbdbb0f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578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cfbdbb0f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cfbdbb0f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A2BA8472-2268-98BF-F950-327608FF6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cfbdbb0f0_0_31:notes">
            <a:extLst>
              <a:ext uri="{FF2B5EF4-FFF2-40B4-BE49-F238E27FC236}">
                <a16:creationId xmlns:a16="http://schemas.microsoft.com/office/drawing/2014/main" id="{CE52124E-ABEE-4695-5624-FE818B4291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cfbdbb0f0_0_31:notes">
            <a:extLst>
              <a:ext uri="{FF2B5EF4-FFF2-40B4-BE49-F238E27FC236}">
                <a16:creationId xmlns:a16="http://schemas.microsoft.com/office/drawing/2014/main" id="{DA05D337-B0BF-B2C2-A97B-48F588ADA2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3186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B8494D14-4AEA-EFC6-D788-983199D72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cfbdbb0f0_0_31:notes">
            <a:extLst>
              <a:ext uri="{FF2B5EF4-FFF2-40B4-BE49-F238E27FC236}">
                <a16:creationId xmlns:a16="http://schemas.microsoft.com/office/drawing/2014/main" id="{623B1935-28F3-F65A-CEE0-D74FDC1FF9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cfbdbb0f0_0_31:notes">
            <a:extLst>
              <a:ext uri="{FF2B5EF4-FFF2-40B4-BE49-F238E27FC236}">
                <a16:creationId xmlns:a16="http://schemas.microsoft.com/office/drawing/2014/main" id="{458DF192-16D0-9E53-FF15-94A4CB9F18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447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5F0CCAA3-C9B5-E0CF-9650-234B0A898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cfbdbb0f0_0_31:notes">
            <a:extLst>
              <a:ext uri="{FF2B5EF4-FFF2-40B4-BE49-F238E27FC236}">
                <a16:creationId xmlns:a16="http://schemas.microsoft.com/office/drawing/2014/main" id="{5BEF8587-2563-1A08-C0A1-A8D4496F8D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cfbdbb0f0_0_31:notes">
            <a:extLst>
              <a:ext uri="{FF2B5EF4-FFF2-40B4-BE49-F238E27FC236}">
                <a16:creationId xmlns:a16="http://schemas.microsoft.com/office/drawing/2014/main" id="{A57C1683-9D2E-A2F9-BCE6-98EBECAF18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241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611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agalawyers.org/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1.png"/><Relationship Id="rId4" Type="http://schemas.openxmlformats.org/officeDocument/2006/relationships/hyperlink" Target="http://agalawyers.org/r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agalawyers.org/ru/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>
          <a:extLst>
            <a:ext uri="{FF2B5EF4-FFF2-40B4-BE49-F238E27FC236}">
              <a16:creationId xmlns:a16="http://schemas.microsoft.com/office/drawing/2014/main" id="{F7ABBB12-CD21-4873-F00C-F8ED6B14A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>
            <a:extLst>
              <a:ext uri="{FF2B5EF4-FFF2-40B4-BE49-F238E27FC236}">
                <a16:creationId xmlns:a16="http://schemas.microsoft.com/office/drawing/2014/main" id="{2F9E5026-5A5D-6629-9EC4-48004341DCA8}"/>
              </a:ext>
            </a:extLst>
          </p:cNvPr>
          <p:cNvSpPr txBox="1"/>
          <p:nvPr/>
        </p:nvSpPr>
        <p:spPr>
          <a:xfrm>
            <a:off x="659142" y="1283101"/>
            <a:ext cx="7718132" cy="65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2800" b="1">
              <a:latin typeface="Montserrat Medium" panose="020B0604020202020204" charset="-52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Montserrat Medium" panose="020B0604020202020204" charset="-52"/>
                <a:ea typeface="Montserrat Medium"/>
                <a:cs typeface="Montserrat Medium"/>
                <a:sym typeface="Montserrat Medium"/>
              </a:rPr>
              <a:t>Was There A Contract</a:t>
            </a:r>
            <a:r>
              <a:rPr lang="ru-RU" sz="2800" b="1">
                <a:latin typeface="Montserrat Medium" panose="020B0604020202020204" charset="-52"/>
                <a:ea typeface="Montserrat Medium"/>
                <a:cs typeface="Montserrat Medium"/>
                <a:sym typeface="Montserrat Medium"/>
              </a:rPr>
              <a:t>?</a:t>
            </a:r>
            <a:endParaRPr lang="uk-UA" sz="2800" b="1">
              <a:latin typeface="Montserrat Medium" panose="020B0604020202020204" charset="-52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3194B9D9-4B1D-2B9A-8CE7-284F8A8AE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526" y="197224"/>
            <a:ext cx="923364" cy="923364"/>
          </a:xfrm>
          <a:prstGeom prst="rect">
            <a:avLst/>
          </a:prstGeom>
        </p:spPr>
      </p:pic>
      <p:pic>
        <p:nvPicPr>
          <p:cNvPr id="4" name="Google Shape;166;p21">
            <a:extLst>
              <a:ext uri="{FF2B5EF4-FFF2-40B4-BE49-F238E27FC236}">
                <a16:creationId xmlns:a16="http://schemas.microsoft.com/office/drawing/2014/main" id="{AE24F1B4-B39C-2CE9-BA5A-6A5D5BD5FB3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55162" r="5873" b="9039"/>
          <a:stretch/>
        </p:blipFill>
        <p:spPr>
          <a:xfrm>
            <a:off x="0" y="4341903"/>
            <a:ext cx="9143994" cy="80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DB9A7F-C393-CA76-0C6A-D72AE86CE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39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1974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>
          <a:extLst>
            <a:ext uri="{FF2B5EF4-FFF2-40B4-BE49-F238E27FC236}">
              <a16:creationId xmlns:a16="http://schemas.microsoft.com/office/drawing/2014/main" id="{03878817-67EA-2C39-1B8D-134EFBEB2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>
            <a:extLst>
              <a:ext uri="{FF2B5EF4-FFF2-40B4-BE49-F238E27FC236}">
                <a16:creationId xmlns:a16="http://schemas.microsoft.com/office/drawing/2014/main" id="{D0D0BEF3-56AE-C4E7-EF4B-E7E29FDB673D}"/>
              </a:ext>
            </a:extLst>
          </p:cNvPr>
          <p:cNvSpPr txBox="1"/>
          <p:nvPr/>
        </p:nvSpPr>
        <p:spPr>
          <a:xfrm>
            <a:off x="659142" y="1283101"/>
            <a:ext cx="7718132" cy="65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2800" b="1">
              <a:latin typeface="Montserrat Medium" panose="020B0604020202020204" charset="-52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Montserrat Medium" panose="020B0604020202020204" charset="-52"/>
                <a:ea typeface="Montserrat Medium"/>
                <a:cs typeface="Montserrat Medium"/>
                <a:sym typeface="Montserrat Medium"/>
              </a:rPr>
              <a:t>Was There A Contract</a:t>
            </a:r>
            <a:r>
              <a:rPr lang="ru-RU" sz="2800" b="1">
                <a:latin typeface="Montserrat Medium" panose="020B0604020202020204" charset="-52"/>
                <a:ea typeface="Montserrat Medium"/>
                <a:cs typeface="Montserrat Medium"/>
                <a:sym typeface="Montserrat Medium"/>
              </a:rPr>
              <a:t>?</a:t>
            </a:r>
            <a:endParaRPr lang="uk-UA" sz="2800" b="1">
              <a:latin typeface="Montserrat Medium" panose="020B0604020202020204" charset="-52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8122C9CF-836A-932D-DF2F-3C3BD50A6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526" y="197224"/>
            <a:ext cx="923364" cy="923364"/>
          </a:xfrm>
          <a:prstGeom prst="rect">
            <a:avLst/>
          </a:prstGeom>
        </p:spPr>
      </p:pic>
      <p:pic>
        <p:nvPicPr>
          <p:cNvPr id="4" name="Google Shape;166;p21">
            <a:extLst>
              <a:ext uri="{FF2B5EF4-FFF2-40B4-BE49-F238E27FC236}">
                <a16:creationId xmlns:a16="http://schemas.microsoft.com/office/drawing/2014/main" id="{C9117D3C-F0B4-E1F5-F2FD-A57879812E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55162" r="5873" b="9039"/>
          <a:stretch/>
        </p:blipFill>
        <p:spPr>
          <a:xfrm>
            <a:off x="0" y="4341903"/>
            <a:ext cx="9143994" cy="80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AAA91E-72BE-ED5D-F1BC-2997FC004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39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9920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659142" y="1283101"/>
            <a:ext cx="7718132" cy="65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2800" b="1">
              <a:latin typeface="Montserrat Medium" panose="020B0604020202020204" charset="-52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Montserrat Medium" panose="020B0604020202020204" charset="-52"/>
                <a:ea typeface="Montserrat Medium"/>
                <a:cs typeface="Montserrat Medium"/>
                <a:sym typeface="Montserrat Medium"/>
              </a:rPr>
              <a:t>Was There A Contract</a:t>
            </a:r>
            <a:r>
              <a:rPr lang="ru-RU" sz="2800" b="1">
                <a:latin typeface="Montserrat Medium" panose="020B0604020202020204" charset="-52"/>
                <a:ea typeface="Montserrat Medium"/>
                <a:cs typeface="Montserrat Medium"/>
                <a:sym typeface="Montserrat Medium"/>
              </a:rPr>
              <a:t>?</a:t>
            </a:r>
            <a:endParaRPr lang="uk-UA" sz="2800" b="1">
              <a:latin typeface="Montserrat Medium" panose="020B0604020202020204" charset="-52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966714D-6755-4B05-91F2-CCE1D4028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526" y="197224"/>
            <a:ext cx="923364" cy="923364"/>
          </a:xfrm>
          <a:prstGeom prst="rect">
            <a:avLst/>
          </a:prstGeom>
        </p:spPr>
      </p:pic>
      <p:pic>
        <p:nvPicPr>
          <p:cNvPr id="4" name="Google Shape;166;p21">
            <a:extLst>
              <a:ext uri="{FF2B5EF4-FFF2-40B4-BE49-F238E27FC236}">
                <a16:creationId xmlns:a16="http://schemas.microsoft.com/office/drawing/2014/main" id="{3ADF64E4-C63A-43F4-A6CA-24C96EAF955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55162" r="5873" b="9039"/>
          <a:stretch/>
        </p:blipFill>
        <p:spPr>
          <a:xfrm>
            <a:off x="0" y="4341903"/>
            <a:ext cx="9143994" cy="80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FCDF6B-786C-1177-1D97-ABDB6F5F0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51994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805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, що містить небо, туман, чорно-білий, білий&#10;&#10;Автоматично згенерований опис">
            <a:extLst>
              <a:ext uri="{FF2B5EF4-FFF2-40B4-BE49-F238E27FC236}">
                <a16:creationId xmlns:a16="http://schemas.microsoft.com/office/drawing/2014/main" id="{8495E09A-B20B-2688-E406-C97E122EBA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0" name="Google Shape;70;p14"/>
          <p:cNvSpPr txBox="1"/>
          <p:nvPr/>
        </p:nvSpPr>
        <p:spPr>
          <a:xfrm>
            <a:off x="1241516" y="1469804"/>
            <a:ext cx="6366171" cy="105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latin typeface="+mn-lt"/>
                <a:ea typeface="Montserrat Medium"/>
                <a:cs typeface="Montserrat Medium"/>
                <a:sym typeface="Montserrat Medium"/>
              </a:rPr>
              <a:t>Типові спори за договорами фрахту суден</a:t>
            </a:r>
            <a:endParaRPr sz="16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4069700" y="4802459"/>
            <a:ext cx="709800" cy="101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3877050" y="4477102"/>
            <a:ext cx="13899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agalawyers.org</a:t>
            </a:r>
            <a:endParaRPr sz="3000" dirty="0">
              <a:solidFill>
                <a:schemeClr val="tx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4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D16F3C87-611D-8B6A-07FE-55DA4BA34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4552" y="-29575"/>
            <a:ext cx="860100" cy="860100"/>
          </a:xfrm>
          <a:prstGeom prst="rect">
            <a:avLst/>
          </a:prstGeom>
        </p:spPr>
      </p:pic>
      <p:sp>
        <p:nvSpPr>
          <p:cNvPr id="6" name="Google Shape;128;p18">
            <a:extLst>
              <a:ext uri="{FF2B5EF4-FFF2-40B4-BE49-F238E27FC236}">
                <a16:creationId xmlns:a16="http://schemas.microsoft.com/office/drawing/2014/main" id="{9FDEFEA0-6B26-B38E-64DD-3CD895EBBB1B}"/>
              </a:ext>
            </a:extLst>
          </p:cNvPr>
          <p:cNvSpPr/>
          <p:nvPr/>
        </p:nvSpPr>
        <p:spPr>
          <a:xfrm>
            <a:off x="2991948" y="3186859"/>
            <a:ext cx="2865305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EAA8FD-15FA-4B80-C41F-3294811D8EC7}"/>
              </a:ext>
            </a:extLst>
          </p:cNvPr>
          <p:cNvSpPr txBox="1"/>
          <p:nvPr/>
        </p:nvSpPr>
        <p:spPr>
          <a:xfrm>
            <a:off x="2380211" y="3384430"/>
            <a:ext cx="4088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Віктор Пасічник, юрист </a:t>
            </a:r>
            <a:r>
              <a:rPr lang="en-GB" b="1" dirty="0"/>
              <a:t>AGA Partners</a:t>
            </a:r>
            <a:endParaRPr lang="uk-UA" b="1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67">
          <a:extLst>
            <a:ext uri="{FF2B5EF4-FFF2-40B4-BE49-F238E27FC236}">
              <a16:creationId xmlns:a16="http://schemas.microsoft.com/office/drawing/2014/main" id="{62FC26B7-F785-BFCC-5873-951DBD782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>
            <a:extLst>
              <a:ext uri="{FF2B5EF4-FFF2-40B4-BE49-F238E27FC236}">
                <a16:creationId xmlns:a16="http://schemas.microsoft.com/office/drawing/2014/main" id="{013170C1-4E5D-C04A-44E4-130F806510D1}"/>
              </a:ext>
            </a:extLst>
          </p:cNvPr>
          <p:cNvSpPr txBox="1"/>
          <p:nvPr/>
        </p:nvSpPr>
        <p:spPr>
          <a:xfrm>
            <a:off x="1159741" y="1469804"/>
            <a:ext cx="6366171" cy="105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D6EFEC3A-D0A2-2AD5-B89C-0871A098B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552" y="-29575"/>
            <a:ext cx="860100" cy="860100"/>
          </a:xfrm>
          <a:prstGeom prst="rect">
            <a:avLst/>
          </a:prstGeom>
        </p:spPr>
      </p:pic>
      <p:graphicFrame>
        <p:nvGraphicFramePr>
          <p:cNvPr id="15" name="Діаграма 14">
            <a:extLst>
              <a:ext uri="{FF2B5EF4-FFF2-40B4-BE49-F238E27FC236}">
                <a16:creationId xmlns:a16="http://schemas.microsoft.com/office/drawing/2014/main" id="{FC032D1B-D570-461E-A113-82643FB657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5457411"/>
              </p:ext>
            </p:extLst>
          </p:nvPr>
        </p:nvGraphicFramePr>
        <p:xfrm>
          <a:off x="628186" y="290341"/>
          <a:ext cx="7887628" cy="4414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94282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>
          <a:extLst>
            <a:ext uri="{FF2B5EF4-FFF2-40B4-BE49-F238E27FC236}">
              <a16:creationId xmlns:a16="http://schemas.microsoft.com/office/drawing/2014/main" id="{56756AFE-B0C5-2933-CEA3-CCEAD862B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, що містить небо, туман, чорно-білий, білий&#10;&#10;Автоматично згенерований опис">
            <a:extLst>
              <a:ext uri="{FF2B5EF4-FFF2-40B4-BE49-F238E27FC236}">
                <a16:creationId xmlns:a16="http://schemas.microsoft.com/office/drawing/2014/main" id="{12592B52-B2C9-49D7-77EE-169277322D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0" name="Google Shape;70;p14">
            <a:extLst>
              <a:ext uri="{FF2B5EF4-FFF2-40B4-BE49-F238E27FC236}">
                <a16:creationId xmlns:a16="http://schemas.microsoft.com/office/drawing/2014/main" id="{B6341E6A-7E21-ED32-2047-6006BDEDBC89}"/>
              </a:ext>
            </a:extLst>
          </p:cNvPr>
          <p:cNvSpPr txBox="1"/>
          <p:nvPr/>
        </p:nvSpPr>
        <p:spPr>
          <a:xfrm>
            <a:off x="1241516" y="1469804"/>
            <a:ext cx="6366171" cy="105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latin typeface="+mn-lt"/>
                <a:ea typeface="Montserrat Medium"/>
                <a:cs typeface="Montserrat Medium"/>
                <a:sym typeface="Montserrat Medium"/>
              </a:rPr>
              <a:t>Нові правила відшкодування збитків у сировинних арбітражах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1" name="Google Shape;71;p14">
            <a:extLst>
              <a:ext uri="{FF2B5EF4-FFF2-40B4-BE49-F238E27FC236}">
                <a16:creationId xmlns:a16="http://schemas.microsoft.com/office/drawing/2014/main" id="{71DA02CD-7409-8E1B-276C-5C9ED2C25E3C}"/>
              </a:ext>
            </a:extLst>
          </p:cNvPr>
          <p:cNvSpPr/>
          <p:nvPr/>
        </p:nvSpPr>
        <p:spPr>
          <a:xfrm>
            <a:off x="4069702" y="4853159"/>
            <a:ext cx="709800" cy="101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>
            <a:extLst>
              <a:ext uri="{FF2B5EF4-FFF2-40B4-BE49-F238E27FC236}">
                <a16:creationId xmlns:a16="http://schemas.microsoft.com/office/drawing/2014/main" id="{79A1BA63-6B43-F0B2-7264-A224DC0840C0}"/>
              </a:ext>
            </a:extLst>
          </p:cNvPr>
          <p:cNvSpPr txBox="1"/>
          <p:nvPr/>
        </p:nvSpPr>
        <p:spPr>
          <a:xfrm>
            <a:off x="3877050" y="4472759"/>
            <a:ext cx="13899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agalawyers.org</a:t>
            </a:r>
            <a:endParaRPr sz="3000">
              <a:solidFill>
                <a:schemeClr val="tx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4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2F211038-9C82-B060-D307-987A61BC1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4552" y="-29575"/>
            <a:ext cx="860100" cy="860100"/>
          </a:xfrm>
          <a:prstGeom prst="rect">
            <a:avLst/>
          </a:prstGeom>
        </p:spPr>
      </p:pic>
      <p:sp>
        <p:nvSpPr>
          <p:cNvPr id="6" name="Google Shape;128;p18">
            <a:extLst>
              <a:ext uri="{FF2B5EF4-FFF2-40B4-BE49-F238E27FC236}">
                <a16:creationId xmlns:a16="http://schemas.microsoft.com/office/drawing/2014/main" id="{097385A8-5D21-82D3-29A8-6F00BE7EC817}"/>
              </a:ext>
            </a:extLst>
          </p:cNvPr>
          <p:cNvSpPr/>
          <p:nvPr/>
        </p:nvSpPr>
        <p:spPr>
          <a:xfrm>
            <a:off x="3139347" y="3260053"/>
            <a:ext cx="2865305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897F83-B799-5C72-EBD7-6AA9C05F0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CDB319-F95E-DF45-37DF-85AB9DB9B8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9576"/>
            <a:ext cx="9155108" cy="51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342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67">
          <a:extLst>
            <a:ext uri="{FF2B5EF4-FFF2-40B4-BE49-F238E27FC236}">
              <a16:creationId xmlns:a16="http://schemas.microsoft.com/office/drawing/2014/main" id="{D752691D-0EC5-467D-7BFD-C7FD6C82B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>
            <a:extLst>
              <a:ext uri="{FF2B5EF4-FFF2-40B4-BE49-F238E27FC236}">
                <a16:creationId xmlns:a16="http://schemas.microsoft.com/office/drawing/2014/main" id="{D7AE2E38-15BB-4D71-EDE7-0A7B66F443A8}"/>
              </a:ext>
            </a:extLst>
          </p:cNvPr>
          <p:cNvSpPr txBox="1"/>
          <p:nvPr/>
        </p:nvSpPr>
        <p:spPr>
          <a:xfrm>
            <a:off x="1241516" y="1469804"/>
            <a:ext cx="6366171" cy="105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" name="Google Shape;72;p14">
            <a:extLst>
              <a:ext uri="{FF2B5EF4-FFF2-40B4-BE49-F238E27FC236}">
                <a16:creationId xmlns:a16="http://schemas.microsoft.com/office/drawing/2014/main" id="{47E98428-1546-172E-0E2B-C3148DD7613C}"/>
              </a:ext>
            </a:extLst>
          </p:cNvPr>
          <p:cNvSpPr txBox="1"/>
          <p:nvPr/>
        </p:nvSpPr>
        <p:spPr>
          <a:xfrm>
            <a:off x="3877050" y="4472759"/>
            <a:ext cx="13899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agalawyers.org</a:t>
            </a:r>
            <a:endParaRPr sz="3000">
              <a:solidFill>
                <a:schemeClr val="tx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4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986A3580-92AD-D665-4DA4-82D8302DC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552" y="-29575"/>
            <a:ext cx="860100" cy="860100"/>
          </a:xfrm>
          <a:prstGeom prst="rect">
            <a:avLst/>
          </a:prstGeom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60C032B2-EEFE-0322-4A4B-DF1825570A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258263"/>
              </p:ext>
            </p:extLst>
          </p:nvPr>
        </p:nvGraphicFramePr>
        <p:xfrm>
          <a:off x="349405" y="539750"/>
          <a:ext cx="8445189" cy="4124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785801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CD305-6EBB-9D4C-4863-765A2DAD4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FD6FEB05-FAC3-287B-3F56-5678DA545099}"/>
              </a:ext>
            </a:extLst>
          </p:cNvPr>
          <p:cNvSpPr txBox="1"/>
          <p:nvPr/>
        </p:nvSpPr>
        <p:spPr>
          <a:xfrm>
            <a:off x="835211" y="1646879"/>
            <a:ext cx="3251835" cy="1435135"/>
          </a:xfrm>
          <a:prstGeom prst="rect">
            <a:avLst/>
          </a:prstGeom>
        </p:spPr>
        <p:txBody>
          <a:bodyPr vert="horz" wrap="square" lIns="0" tIns="240029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889"/>
              </a:spcBef>
            </a:pPr>
            <a:r>
              <a:rPr lang="en-GB" b="1">
                <a:latin typeface="Montserrat Medium"/>
              </a:rPr>
              <a:t>+380 44 237 7933</a:t>
            </a:r>
          </a:p>
          <a:p>
            <a:pPr marL="12700" marR="5080">
              <a:lnSpc>
                <a:spcPct val="125000"/>
              </a:lnSpc>
              <a:spcBef>
                <a:spcPts val="475"/>
              </a:spcBef>
            </a:pPr>
            <a:r>
              <a:rPr lang="uk-UA" b="1">
                <a:latin typeface="Montserrat Medium"/>
              </a:rPr>
              <a:t>БЦ «КУЗНЕЦЬКИЙ» </a:t>
            </a:r>
            <a:r>
              <a:rPr lang="en-GB" b="1">
                <a:latin typeface="Montserrat Medium"/>
              </a:rPr>
              <a:t>| </a:t>
            </a:r>
            <a:endParaRPr lang="uk-UA" b="1">
              <a:latin typeface="Montserrat Medium"/>
            </a:endParaRPr>
          </a:p>
          <a:p>
            <a:pPr marL="12700" marR="5080">
              <a:lnSpc>
                <a:spcPct val="125000"/>
              </a:lnSpc>
              <a:spcBef>
                <a:spcPts val="475"/>
              </a:spcBef>
            </a:pPr>
            <a:r>
              <a:rPr lang="uk-UA" b="1">
                <a:latin typeface="Montserrat Medium"/>
              </a:rPr>
              <a:t>вул. Івана Федорова </a:t>
            </a:r>
            <a:r>
              <a:rPr lang="en-GB" b="1">
                <a:latin typeface="Montserrat Medium"/>
              </a:rPr>
              <a:t>16/64 | </a:t>
            </a:r>
            <a:endParaRPr lang="uk-UA" b="1">
              <a:latin typeface="Montserrat Medium"/>
            </a:endParaRPr>
          </a:p>
          <a:p>
            <a:pPr marL="12700" marR="5080">
              <a:lnSpc>
                <a:spcPct val="125000"/>
              </a:lnSpc>
              <a:spcBef>
                <a:spcPts val="475"/>
              </a:spcBef>
            </a:pPr>
            <a:r>
              <a:rPr lang="en-GB" b="1">
                <a:latin typeface="Montserrat Medium"/>
              </a:rPr>
              <a:t>03150, </a:t>
            </a:r>
            <a:r>
              <a:rPr lang="uk-UA" b="1">
                <a:latin typeface="Montserrat Medium"/>
              </a:rPr>
              <a:t>м. Київ, Україна</a:t>
            </a:r>
            <a:endParaRPr lang="en-GB" b="1">
              <a:latin typeface="Montserrat Medium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289247A-D0CE-176E-676F-E931647B2127}"/>
              </a:ext>
            </a:extLst>
          </p:cNvPr>
          <p:cNvSpPr/>
          <p:nvPr/>
        </p:nvSpPr>
        <p:spPr>
          <a:xfrm>
            <a:off x="6253174" y="585887"/>
            <a:ext cx="2296160" cy="101600"/>
          </a:xfrm>
          <a:custGeom>
            <a:avLst/>
            <a:gdLst/>
            <a:ahLst/>
            <a:cxnLst/>
            <a:rect l="l" t="t" r="r" b="b"/>
            <a:pathLst>
              <a:path w="2296159" h="101600">
                <a:moveTo>
                  <a:pt x="2295599" y="101399"/>
                </a:moveTo>
                <a:lnTo>
                  <a:pt x="0" y="101399"/>
                </a:lnTo>
                <a:lnTo>
                  <a:pt x="0" y="0"/>
                </a:lnTo>
                <a:lnTo>
                  <a:pt x="2295599" y="0"/>
                </a:lnTo>
                <a:lnTo>
                  <a:pt x="2295599" y="101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823EBAB-0F6D-557A-7D3A-202068160C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381" y="479506"/>
            <a:ext cx="1908649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800">
                <a:latin typeface="Montserrat Medium"/>
              </a:rPr>
              <a:t>Контакти</a:t>
            </a:r>
            <a:r>
              <a:rPr lang="ru-UA" sz="1800">
                <a:latin typeface="Montserrat Medium"/>
              </a:rPr>
              <a:t>: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751971E8-9C5E-6BF0-1E64-35A24DA02345}"/>
              </a:ext>
            </a:extLst>
          </p:cNvPr>
          <p:cNvSpPr/>
          <p:nvPr/>
        </p:nvSpPr>
        <p:spPr>
          <a:xfrm>
            <a:off x="863749" y="3834375"/>
            <a:ext cx="441599" cy="441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51D42BC-E894-68E9-5FB6-995500058FE2}"/>
              </a:ext>
            </a:extLst>
          </p:cNvPr>
          <p:cNvSpPr/>
          <p:nvPr/>
        </p:nvSpPr>
        <p:spPr>
          <a:xfrm>
            <a:off x="1403849" y="3856874"/>
            <a:ext cx="385956" cy="396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107A927E-CD56-EF68-79E5-076FA02F504C}"/>
              </a:ext>
            </a:extLst>
          </p:cNvPr>
          <p:cNvSpPr/>
          <p:nvPr/>
        </p:nvSpPr>
        <p:spPr>
          <a:xfrm>
            <a:off x="1888300" y="3821324"/>
            <a:ext cx="420476" cy="441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 descr="Зображення, що містить текст, знімок екрана, схема, ряд&#10;&#10;Автоматично згенерований опис">
            <a:extLst>
              <a:ext uri="{FF2B5EF4-FFF2-40B4-BE49-F238E27FC236}">
                <a16:creationId xmlns:a16="http://schemas.microsoft.com/office/drawing/2014/main" id="{2A353C4A-CDC8-FFA4-3E9B-E4BD14D03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998" y="1132343"/>
            <a:ext cx="3879336" cy="272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6993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a4cad8-7d4d-4b4c-93ed-b741a7cedfd0" xsi:nil="true"/>
    <lcf76f155ced4ddcb4097134ff3c332f xmlns="13f6916f-c139-4e7c-a21c-6d4dde95d211">
      <Terms xmlns="http://schemas.microsoft.com/office/infopath/2007/PartnerControls"/>
    </lcf76f155ced4ddcb4097134ff3c332f>
    <SharedWithUsers xmlns="a1a4cad8-7d4d-4b4c-93ed-b741a7cedfd0">
      <UserInfo>
        <DisplayName>Viktor Pasichnyk</DisplayName>
        <AccountId>7201</AccountId>
        <AccountType/>
      </UserInfo>
      <UserInfo>
        <DisplayName>Ievgen Boiarskyi</DisplayName>
        <AccountId>23</AccountId>
        <AccountType/>
      </UserInfo>
      <UserInfo>
        <DisplayName>Ivan Kasynyuk</DisplayName>
        <AccountId>15</AccountId>
        <AccountType/>
      </UserInfo>
      <UserInfo>
        <DisplayName>Vasyl Radetskyi</DisplayName>
        <AccountId>4036</AccountId>
        <AccountType/>
      </UserInfo>
      <UserInfo>
        <DisplayName>Dariia Zyma</DisplayName>
        <AccountId>5236</AccountId>
        <AccountType/>
      </UserInfo>
      <UserInfo>
        <DisplayName>Pavlo Lebediev</DisplayName>
        <AccountId>134</AccountId>
        <AccountType/>
      </UserInfo>
      <UserInfo>
        <DisplayName>Yurii Bedenko</DisplayName>
        <AccountId>24</AccountId>
        <AccountType/>
      </UserInfo>
      <UserInfo>
        <DisplayName>Iryna Moroz</DisplayName>
        <AccountId>18</AccountId>
        <AccountType/>
      </UserInfo>
      <UserInfo>
        <DisplayName>Yevhen Korotchenko</DisplayName>
        <AccountId>4037</AccountId>
        <AccountType/>
      </UserInfo>
      <UserInfo>
        <DisplayName>Maksym Fesenko</DisplayName>
        <AccountId>4732</AccountId>
        <AccountType/>
      </UserInfo>
      <UserInfo>
        <DisplayName>Kateryna Zhytnichenko</DisplayName>
        <AccountId>4500</AccountId>
        <AccountType/>
      </UserInfo>
      <UserInfo>
        <DisplayName>Glieb Oleshko</DisplayName>
        <AccountId>10245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984B3EA44CBF4A81E7931F55B6526D" ma:contentTypeVersion="18" ma:contentTypeDescription="Create a new document." ma:contentTypeScope="" ma:versionID="84d3dd1f1216d9caf88d2ac4583e214f">
  <xsd:schema xmlns:xsd="http://www.w3.org/2001/XMLSchema" xmlns:xs="http://www.w3.org/2001/XMLSchema" xmlns:p="http://schemas.microsoft.com/office/2006/metadata/properties" xmlns:ns2="a1a4cad8-7d4d-4b4c-93ed-b741a7cedfd0" xmlns:ns3="13f6916f-c139-4e7c-a21c-6d4dde95d211" targetNamespace="http://schemas.microsoft.com/office/2006/metadata/properties" ma:root="true" ma:fieldsID="02c682069b86c1e8535422b429287997" ns2:_="" ns3:_="">
    <xsd:import namespace="a1a4cad8-7d4d-4b4c-93ed-b741a7cedfd0"/>
    <xsd:import namespace="13f6916f-c139-4e7c-a21c-6d4dde95d21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4cad8-7d4d-4b4c-93ed-b741a7cedf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dc39363-5414-4e81-bb42-edff582732cd}" ma:internalName="TaxCatchAll" ma:showField="CatchAllData" ma:web="a1a4cad8-7d4d-4b4c-93ed-b741a7cedf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6916f-c139-4e7c-a21c-6d4dde95d2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a932d3b-d368-4f2e-b7ba-d812326f0c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A4F2C0-F3E3-45ED-AEC1-9A3E9FD0EB7D}">
  <ds:schemaRefs>
    <ds:schemaRef ds:uri="13f6916f-c139-4e7c-a21c-6d4dde95d211"/>
    <ds:schemaRef ds:uri="a1a4cad8-7d4d-4b4c-93ed-b741a7cedf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F453EC3-C13F-4A02-A013-132A4A2DC3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2C31BB-9CD2-4FBC-A6FB-D1F84E15A1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a4cad8-7d4d-4b4c-93ed-b741a7cedfd0"/>
    <ds:schemaRef ds:uri="13f6916f-c139-4e7c-a21c-6d4dde95d2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87</Words>
  <Application>Microsoft Office PowerPoint</Application>
  <PresentationFormat>Екран (16:9)</PresentationFormat>
  <Paragraphs>27</Paragraphs>
  <Slides>8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Calibri</vt:lpstr>
      <vt:lpstr>Montserrat Medium</vt:lpstr>
      <vt:lpstr>Cuprum</vt:lpstr>
      <vt:lpstr>Arial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Контакти: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Elena.Boiko</dc:creator>
  <cp:lastModifiedBy>Viktor Pasichnyk</cp:lastModifiedBy>
  <cp:revision>8</cp:revision>
  <dcterms:modified xsi:type="dcterms:W3CDTF">2025-03-20T15:48:21Z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0x01010021984B3EA44CBF4A81E7931F55B6526D</vt:lpwstr>
  </property>
  <property fmtid="{D5CDD505-2E9C-101B-9397-08002B2CF9AE}" pid="3" name="MediaServiceImageTags">
    <vt:lpwstr/>
  </property>
</Properties>
</file>