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66" r:id="rId4"/>
    <p:sldId id="277" r:id="rId5"/>
    <p:sldId id="259" r:id="rId6"/>
    <p:sldId id="273" r:id="rId7"/>
    <p:sldId id="272" r:id="rId8"/>
    <p:sldId id="274" r:id="rId9"/>
    <p:sldId id="269" r:id="rId10"/>
    <p:sldId id="267" r:id="rId11"/>
    <p:sldId id="276" r:id="rId12"/>
    <p:sldId id="271" r:id="rId13"/>
    <p:sldId id="275" r:id="rId14"/>
    <p:sldId id="278" r:id="rId15"/>
    <p:sldId id="279" r:id="rId16"/>
    <p:sldId id="265" r:id="rId17"/>
    <p:sldId id="282" r:id="rId18"/>
    <p:sldId id="283" r:id="rId19"/>
    <p:sldId id="284" r:id="rId20"/>
    <p:sldId id="285" r:id="rId21"/>
    <p:sldId id="281" r:id="rId22"/>
    <p:sldId id="286" r:id="rId23"/>
  </p:sldIdLst>
  <p:sldSz cx="1069181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Vs/IhDaYLudSeEk4SxNTid2Oe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1"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6E"/>
    <a:srgbClr val="4D4634"/>
    <a:srgbClr val="706B55"/>
    <a:srgbClr val="858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90375" autoAdjust="0"/>
  </p:normalViewPr>
  <p:slideViewPr>
    <p:cSldViewPr snapToGrid="0">
      <p:cViewPr varScale="1">
        <p:scale>
          <a:sx n="55" d="100"/>
          <a:sy n="55" d="100"/>
        </p:scale>
        <p:origin x="10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166104227300948"/>
          <c:y val="0.51616867263413513"/>
          <c:w val="0.83688762852849419"/>
          <c:h val="0.47926299269305062"/>
        </c:manualLayout>
      </c:layout>
      <c:pie3DChart>
        <c:varyColors val="1"/>
        <c:ser>
          <c:idx val="0"/>
          <c:order val="0"/>
          <c:tx>
            <c:strRef>
              <c:f>Лист1!$B$1</c:f>
              <c:strCache>
                <c:ptCount val="1"/>
                <c:pt idx="0">
                  <c:v>Загальна кількість</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AAC-4018-833B-F59B9C6E40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AAC-4018-833B-F59B9C6E40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AAC-4018-833B-F59B9C6E40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AAC-4018-833B-F59B9C6E40F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AAC-4018-833B-F59B9C6E40F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AAC-4018-833B-F59B9C6E40F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CAAC-4018-833B-F59B9C6E40F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CAAC-4018-833B-F59B9C6E40FC}"/>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CAAC-4018-833B-F59B9C6E40FC}"/>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CAAC-4018-833B-F59B9C6E40FC}"/>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CAAC-4018-833B-F59B9C6E40FC}"/>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CAAC-4018-833B-F59B9C6E40FC}"/>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CAAC-4018-833B-F59B9C6E40FC}"/>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CAAC-4018-833B-F59B9C6E40FC}"/>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CAAC-4018-833B-F59B9C6E40FC}"/>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58C5-44CA-B284-CB97AAF74352}"/>
              </c:ext>
            </c:extLst>
          </c:dPt>
          <c:dLbls>
            <c:dLbl>
              <c:idx val="3"/>
              <c:layout>
                <c:manualLayout>
                  <c:x val="0.11820847946132171"/>
                  <c:y val="-0.313618648600246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AAC-4018-833B-F59B9C6E40FC}"/>
                </c:ext>
              </c:extLst>
            </c:dLbl>
            <c:dLbl>
              <c:idx val="4"/>
              <c:layout>
                <c:manualLayout>
                  <c:x val="8.312120096466151E-2"/>
                  <c:y val="-0.21282005986674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AC-4018-833B-F59B9C6E40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Лист1!$A$2:$A$17</c:f>
              <c:strCache>
                <c:ptCount val="16"/>
                <c:pt idx="0">
                  <c:v>  Національний університет оборони України</c:v>
                </c:pt>
                <c:pt idx="1">
                  <c:v>  Центральний науково-дослідний інститут озброєння та військової техніки ЗСУ</c:v>
                </c:pt>
                <c:pt idx="2">
                  <c:v>  Державний науково-дослідний інститут випробувань і сертифікації озброєння та військової техніки</c:v>
                </c:pt>
                <c:pt idx="3">
                  <c:v>  ДП «ДККБ «ЛУЧ»</c:v>
                </c:pt>
                <c:pt idx="4">
                  <c:v>  ДП Державної компанії «УКРСПЕЦЕКСПОРТ»</c:v>
                </c:pt>
                <c:pt idx="5">
                  <c:v>  ДП «АНТОНОВ»</c:v>
                </c:pt>
                <c:pt idx="6">
                  <c:v>  ДП «ХМЗ «ФЕД»</c:v>
                </c:pt>
                <c:pt idx="7">
                  <c:v>  Д П «ЗМКБ «ПРОГРЕС» ім. О.Г. ІВЧЕНКА»</c:v>
                </c:pt>
                <c:pt idx="8">
                  <c:v>  ДП «Завод ім. В.О.Малишева»</c:v>
                </c:pt>
                <c:pt idx="9">
                  <c:v>  ДАХК «Артем»</c:v>
                </c:pt>
                <c:pt idx="10">
                  <c:v>  Харьківський бронетанковий завод</c:v>
                </c:pt>
                <c:pt idx="11">
                  <c:v>  Житомирський бронетанковий завод</c:v>
                </c:pt>
                <c:pt idx="12">
                  <c:v>  Львівський бронетанковий завод</c:v>
                </c:pt>
                <c:pt idx="13">
                  <c:v>  ХКБ з машинобудування ім. O.O. Морозова</c:v>
                </c:pt>
                <c:pt idx="14">
                  <c:v>  ДП «НВК «ЗОРЯ" - «МАШПРОЕКТ»</c:v>
                </c:pt>
                <c:pt idx="15">
                  <c:v>  Rheinmetall AG</c:v>
                </c:pt>
              </c:strCache>
            </c:strRef>
          </c:cat>
          <c:val>
            <c:numRef>
              <c:f>Лист1!$B$2:$B$17</c:f>
              <c:numCache>
                <c:formatCode>General</c:formatCode>
                <c:ptCount val="16"/>
                <c:pt idx="0">
                  <c:v>98</c:v>
                </c:pt>
                <c:pt idx="1">
                  <c:v>37</c:v>
                </c:pt>
                <c:pt idx="2">
                  <c:v>18</c:v>
                </c:pt>
                <c:pt idx="3">
                  <c:v>22</c:v>
                </c:pt>
                <c:pt idx="4">
                  <c:v>17</c:v>
                </c:pt>
                <c:pt idx="5">
                  <c:v>6</c:v>
                </c:pt>
                <c:pt idx="6">
                  <c:v>1</c:v>
                </c:pt>
                <c:pt idx="7">
                  <c:v>23</c:v>
                </c:pt>
                <c:pt idx="8">
                  <c:v>0</c:v>
                </c:pt>
                <c:pt idx="9">
                  <c:v>1</c:v>
                </c:pt>
                <c:pt idx="10">
                  <c:v>0</c:v>
                </c:pt>
                <c:pt idx="11">
                  <c:v>0</c:v>
                </c:pt>
                <c:pt idx="12">
                  <c:v>0</c:v>
                </c:pt>
                <c:pt idx="13">
                  <c:v>0</c:v>
                </c:pt>
                <c:pt idx="14">
                  <c:v>9</c:v>
                </c:pt>
                <c:pt idx="15">
                  <c:v>400</c:v>
                </c:pt>
              </c:numCache>
            </c:numRef>
          </c:val>
          <c:extLst>
            <c:ext xmlns:c16="http://schemas.microsoft.com/office/drawing/2014/chart" uri="{C3380CC4-5D6E-409C-BE32-E72D297353CC}">
              <c16:uniqueId val="{00000000-58C5-44CA-B284-CB97AAF74352}"/>
            </c:ext>
          </c:extLst>
        </c:ser>
        <c:ser>
          <c:idx val="1"/>
          <c:order val="1"/>
          <c:tx>
            <c:strRef>
              <c:f>Лист1!$C$1</c:f>
              <c:strCache>
                <c:ptCount val="1"/>
                <c:pt idx="0">
                  <c:v>Недійсний або діюприпинено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21-CAAC-4018-833B-F59B9C6E40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23-CAAC-4018-833B-F59B9C6E40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25-CAAC-4018-833B-F59B9C6E40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7-CAAC-4018-833B-F59B9C6E40F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9-CAAC-4018-833B-F59B9C6E40F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B-CAAC-4018-833B-F59B9C6E40F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CAAC-4018-833B-F59B9C6E40F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CAAC-4018-833B-F59B9C6E40FC}"/>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CAAC-4018-833B-F59B9C6E40FC}"/>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CAAC-4018-833B-F59B9C6E40FC}"/>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5-CAAC-4018-833B-F59B9C6E40FC}"/>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7-CAAC-4018-833B-F59B9C6E40FC}"/>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9-CAAC-4018-833B-F59B9C6E40FC}"/>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B-CAAC-4018-833B-F59B9C6E40FC}"/>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D-CAAC-4018-833B-F59B9C6E40FC}"/>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F-CAAC-4018-833B-F59B9C6E40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Лист1!$A$2:$A$17</c:f>
              <c:strCache>
                <c:ptCount val="16"/>
                <c:pt idx="0">
                  <c:v>  Національний університет оборони України</c:v>
                </c:pt>
                <c:pt idx="1">
                  <c:v>  Центральний науково-дослідний інститут озброєння та військової техніки ЗСУ</c:v>
                </c:pt>
                <c:pt idx="2">
                  <c:v>  Державний науково-дослідний інститут випробувань і сертифікації озброєння та військової техніки</c:v>
                </c:pt>
                <c:pt idx="3">
                  <c:v>  ДП «ДККБ «ЛУЧ»</c:v>
                </c:pt>
                <c:pt idx="4">
                  <c:v>  ДП Державної компанії «УКРСПЕЦЕКСПОРТ»</c:v>
                </c:pt>
                <c:pt idx="5">
                  <c:v>  ДП «АНТОНОВ»</c:v>
                </c:pt>
                <c:pt idx="6">
                  <c:v>  ДП «ХМЗ «ФЕД»</c:v>
                </c:pt>
                <c:pt idx="7">
                  <c:v>  Д П «ЗМКБ «ПРОГРЕС» ім. О.Г. ІВЧЕНКА»</c:v>
                </c:pt>
                <c:pt idx="8">
                  <c:v>  ДП «Завод ім. В.О.Малишева»</c:v>
                </c:pt>
                <c:pt idx="9">
                  <c:v>  ДАХК «Артем»</c:v>
                </c:pt>
                <c:pt idx="10">
                  <c:v>  Харьківський бронетанковий завод</c:v>
                </c:pt>
                <c:pt idx="11">
                  <c:v>  Житомирський бронетанковий завод</c:v>
                </c:pt>
                <c:pt idx="12">
                  <c:v>  Львівський бронетанковий завод</c:v>
                </c:pt>
                <c:pt idx="13">
                  <c:v>  ХКБ з машинобудування ім. O.O. Морозова</c:v>
                </c:pt>
                <c:pt idx="14">
                  <c:v>  ДП «НВК «ЗОРЯ" - «МАШПРОЕКТ»</c:v>
                </c:pt>
                <c:pt idx="15">
                  <c:v>  Rheinmetall AG</c:v>
                </c:pt>
              </c:strCache>
            </c:strRef>
          </c:cat>
          <c:val>
            <c:numRef>
              <c:f>Лист1!$C$2:$C$17</c:f>
              <c:numCache>
                <c:formatCode>General</c:formatCode>
                <c:ptCount val="16"/>
                <c:pt idx="0">
                  <c:v>83</c:v>
                </c:pt>
                <c:pt idx="1">
                  <c:v>35</c:v>
                </c:pt>
                <c:pt idx="2">
                  <c:v>5</c:v>
                </c:pt>
                <c:pt idx="3">
                  <c:v>0</c:v>
                </c:pt>
                <c:pt idx="4">
                  <c:v>0</c:v>
                </c:pt>
                <c:pt idx="5">
                  <c:v>0</c:v>
                </c:pt>
                <c:pt idx="8">
                  <c:v>0</c:v>
                </c:pt>
                <c:pt idx="9">
                  <c:v>1</c:v>
                </c:pt>
                <c:pt idx="10">
                  <c:v>0</c:v>
                </c:pt>
                <c:pt idx="11">
                  <c:v>0</c:v>
                </c:pt>
                <c:pt idx="12">
                  <c:v>0</c:v>
                </c:pt>
                <c:pt idx="13">
                  <c:v>0</c:v>
                </c:pt>
                <c:pt idx="14">
                  <c:v>0</c:v>
                </c:pt>
                <c:pt idx="15">
                  <c:v>113</c:v>
                </c:pt>
              </c:numCache>
            </c:numRef>
          </c:val>
          <c:extLst>
            <c:ext xmlns:c16="http://schemas.microsoft.com/office/drawing/2014/chart" uri="{C3380CC4-5D6E-409C-BE32-E72D297353CC}">
              <c16:uniqueId val="{00000001-58C5-44CA-B284-CB97AAF74352}"/>
            </c:ext>
          </c:extLst>
        </c:ser>
        <c:ser>
          <c:idx val="2"/>
          <c:order val="2"/>
          <c:tx>
            <c:strRef>
              <c:f>Лист1!$D$1</c:f>
              <c:strCache>
                <c:ptCount val="1"/>
                <c:pt idx="0">
                  <c:v>Дійсні</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41-CAAC-4018-833B-F59B9C6E40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43-CAAC-4018-833B-F59B9C6E40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45-CAAC-4018-833B-F59B9C6E40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47-CAAC-4018-833B-F59B9C6E40F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49-CAAC-4018-833B-F59B9C6E40F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4B-CAAC-4018-833B-F59B9C6E40F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D-CAAC-4018-833B-F59B9C6E40FC}"/>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F-CAAC-4018-833B-F59B9C6E40FC}"/>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1-CAAC-4018-833B-F59B9C6E40FC}"/>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3-CAAC-4018-833B-F59B9C6E40FC}"/>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5-CAAC-4018-833B-F59B9C6E40FC}"/>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7-CAAC-4018-833B-F59B9C6E40FC}"/>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9-CAAC-4018-833B-F59B9C6E40FC}"/>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B-CAAC-4018-833B-F59B9C6E40FC}"/>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D-CAAC-4018-833B-F59B9C6E40FC}"/>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F-CAAC-4018-833B-F59B9C6E40F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Лист1!$A$2:$A$17</c:f>
              <c:strCache>
                <c:ptCount val="16"/>
                <c:pt idx="0">
                  <c:v>  Національний університет оборони України</c:v>
                </c:pt>
                <c:pt idx="1">
                  <c:v>  Центральний науково-дослідний інститут озброєння та військової техніки ЗСУ</c:v>
                </c:pt>
                <c:pt idx="2">
                  <c:v>  Державний науково-дослідний інститут випробувань і сертифікації озброєння та військової техніки</c:v>
                </c:pt>
                <c:pt idx="3">
                  <c:v>  ДП «ДККБ «ЛУЧ»</c:v>
                </c:pt>
                <c:pt idx="4">
                  <c:v>  ДП Державної компанії «УКРСПЕЦЕКСПОРТ»</c:v>
                </c:pt>
                <c:pt idx="5">
                  <c:v>  ДП «АНТОНОВ»</c:v>
                </c:pt>
                <c:pt idx="6">
                  <c:v>  ДП «ХМЗ «ФЕД»</c:v>
                </c:pt>
                <c:pt idx="7">
                  <c:v>  Д П «ЗМКБ «ПРОГРЕС» ім. О.Г. ІВЧЕНКА»</c:v>
                </c:pt>
                <c:pt idx="8">
                  <c:v>  ДП «Завод ім. В.О.Малишева»</c:v>
                </c:pt>
                <c:pt idx="9">
                  <c:v>  ДАХК «Артем»</c:v>
                </c:pt>
                <c:pt idx="10">
                  <c:v>  Харьківський бронетанковий завод</c:v>
                </c:pt>
                <c:pt idx="11">
                  <c:v>  Житомирський бронетанковий завод</c:v>
                </c:pt>
                <c:pt idx="12">
                  <c:v>  Львівський бронетанковий завод</c:v>
                </c:pt>
                <c:pt idx="13">
                  <c:v>  ХКБ з машинобудування ім. O.O. Морозова</c:v>
                </c:pt>
                <c:pt idx="14">
                  <c:v>  ДП «НВК «ЗОРЯ" - «МАШПРОЕКТ»</c:v>
                </c:pt>
                <c:pt idx="15">
                  <c:v>  Rheinmetall AG</c:v>
                </c:pt>
              </c:strCache>
            </c:strRef>
          </c:cat>
          <c:val>
            <c:numRef>
              <c:f>Лист1!$D$2:$D$17</c:f>
              <c:numCache>
                <c:formatCode>General</c:formatCode>
                <c:ptCount val="16"/>
                <c:pt idx="0">
                  <c:v>15</c:v>
                </c:pt>
                <c:pt idx="1">
                  <c:v>2</c:v>
                </c:pt>
                <c:pt idx="2">
                  <c:v>13</c:v>
                </c:pt>
                <c:pt idx="3">
                  <c:v>22</c:v>
                </c:pt>
                <c:pt idx="4">
                  <c:v>17</c:v>
                </c:pt>
                <c:pt idx="5">
                  <c:v>6</c:v>
                </c:pt>
                <c:pt idx="6">
                  <c:v>1</c:v>
                </c:pt>
                <c:pt idx="7">
                  <c:v>23</c:v>
                </c:pt>
                <c:pt idx="8">
                  <c:v>0</c:v>
                </c:pt>
                <c:pt idx="9">
                  <c:v>0</c:v>
                </c:pt>
                <c:pt idx="10">
                  <c:v>0</c:v>
                </c:pt>
                <c:pt idx="11">
                  <c:v>0</c:v>
                </c:pt>
                <c:pt idx="12">
                  <c:v>0</c:v>
                </c:pt>
                <c:pt idx="13">
                  <c:v>0</c:v>
                </c:pt>
                <c:pt idx="14">
                  <c:v>9</c:v>
                </c:pt>
                <c:pt idx="15">
                  <c:v>287</c:v>
                </c:pt>
              </c:numCache>
            </c:numRef>
          </c:val>
          <c:extLst>
            <c:ext xmlns:c16="http://schemas.microsoft.com/office/drawing/2014/chart" uri="{C3380CC4-5D6E-409C-BE32-E72D297353CC}">
              <c16:uniqueId val="{00000002-58C5-44CA-B284-CB97AAF74352}"/>
            </c:ext>
          </c:extLst>
        </c:ser>
        <c:dLbls>
          <c:showLegendKey val="0"/>
          <c:showVal val="0"/>
          <c:showCatName val="0"/>
          <c:showSerName val="0"/>
          <c:showPercent val="0"/>
          <c:showBubbleSize val="0"/>
          <c:showLeaderLines val="1"/>
        </c:dLbls>
      </c:pie3DChart>
      <c:spPr>
        <a:noFill/>
        <a:ln>
          <a:noFill/>
        </a:ln>
        <a:effectLst/>
      </c:spPr>
    </c:plotArea>
    <c:legend>
      <c:legendPos val="b"/>
      <c:legendEntry>
        <c:idx val="15"/>
        <c:txPr>
          <a:bodyPr rot="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legendEntry>
      <c:layout>
        <c:manualLayout>
          <c:xMode val="edge"/>
          <c:yMode val="edge"/>
          <c:x val="3.0824690941515305E-2"/>
          <c:y val="9.747525450864987E-2"/>
          <c:w val="0.76699982211078954"/>
          <c:h val="0.8476870257963644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9251731773257E-2"/>
          <c:y val="0.12524810856151017"/>
          <c:w val="0.95755915629303989"/>
          <c:h val="0.60856773882784798"/>
        </c:manualLayout>
      </c:layout>
      <c:barChart>
        <c:barDir val="col"/>
        <c:grouping val="clustered"/>
        <c:varyColors val="0"/>
        <c:ser>
          <c:idx val="0"/>
          <c:order val="0"/>
          <c:tx>
            <c:strRef>
              <c:f>Лист1!$B$1</c:f>
              <c:strCache>
                <c:ptCount val="1"/>
                <c:pt idx="0">
                  <c:v>Загальна кількість</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D66E"/>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3"/>
                <c:pt idx="0">
                  <c:v>Національний університет оборони України</c:v>
                </c:pt>
                <c:pt idx="1">
                  <c:v>Центральний науково-дослідний інститут озброєння та  військової техніки ЗСУ</c:v>
                </c:pt>
                <c:pt idx="2">
                  <c:v>Державний науково-дослідний інститут випробувань і сертифікації озброєння та військової техніки</c:v>
                </c:pt>
              </c:strCache>
            </c:strRef>
          </c:cat>
          <c:val>
            <c:numRef>
              <c:f>Лист1!$B$2:$B$17</c:f>
              <c:numCache>
                <c:formatCode>General</c:formatCode>
                <c:ptCount val="3"/>
                <c:pt idx="0">
                  <c:v>98</c:v>
                </c:pt>
                <c:pt idx="1">
                  <c:v>37</c:v>
                </c:pt>
                <c:pt idx="2">
                  <c:v>18</c:v>
                </c:pt>
              </c:numCache>
            </c:numRef>
          </c:val>
          <c:extLst>
            <c:ext xmlns:c16="http://schemas.microsoft.com/office/drawing/2014/chart" uri="{C3380CC4-5D6E-409C-BE32-E72D297353CC}">
              <c16:uniqueId val="{00000000-4CF4-C44C-8F4F-64D6C3BC5EB1}"/>
            </c:ext>
          </c:extLst>
        </c:ser>
        <c:ser>
          <c:idx val="1"/>
          <c:order val="1"/>
          <c:tx>
            <c:strRef>
              <c:f>Лист1!$C$1</c:f>
              <c:strCache>
                <c:ptCount val="1"/>
                <c:pt idx="0">
                  <c:v>Недійсні або дію припинено </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3"/>
                <c:pt idx="0">
                  <c:v>Національний університет оборони України</c:v>
                </c:pt>
                <c:pt idx="1">
                  <c:v>Центральний науково-дослідний інститут озброєння та  військової техніки ЗСУ</c:v>
                </c:pt>
                <c:pt idx="2">
                  <c:v>Державний науково-дослідний інститут випробувань і сертифікації озброєння та військової техніки</c:v>
                </c:pt>
              </c:strCache>
            </c:strRef>
          </c:cat>
          <c:val>
            <c:numRef>
              <c:f>Лист1!$C$2:$C$17</c:f>
              <c:numCache>
                <c:formatCode>General</c:formatCode>
                <c:ptCount val="3"/>
                <c:pt idx="0">
                  <c:v>83</c:v>
                </c:pt>
                <c:pt idx="1">
                  <c:v>35</c:v>
                </c:pt>
                <c:pt idx="2">
                  <c:v>5</c:v>
                </c:pt>
              </c:numCache>
            </c:numRef>
          </c:val>
          <c:extLst>
            <c:ext xmlns:c16="http://schemas.microsoft.com/office/drawing/2014/chart" uri="{C3380CC4-5D6E-409C-BE32-E72D297353CC}">
              <c16:uniqueId val="{00000001-4CF4-C44C-8F4F-64D6C3BC5EB1}"/>
            </c:ext>
          </c:extLst>
        </c:ser>
        <c:ser>
          <c:idx val="2"/>
          <c:order val="2"/>
          <c:tx>
            <c:strRef>
              <c:f>Лист1!$D$1</c:f>
              <c:strCache>
                <c:ptCount val="1"/>
                <c:pt idx="0">
                  <c:v>Дійсні</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lumMod val="60000"/>
                        <a:lumOff val="4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Лист1!$A$2:$A$17</c:f>
              <c:strCache>
                <c:ptCount val="3"/>
                <c:pt idx="0">
                  <c:v>Національний університет оборони України</c:v>
                </c:pt>
                <c:pt idx="1">
                  <c:v>Центральний науково-дослідний інститут озброєння та  військової техніки ЗСУ</c:v>
                </c:pt>
                <c:pt idx="2">
                  <c:v>Державний науково-дослідний інститут випробувань і сертифікації озброєння та військової техніки</c:v>
                </c:pt>
              </c:strCache>
            </c:strRef>
          </c:cat>
          <c:val>
            <c:numRef>
              <c:f>Лист1!$D$2:$D$17</c:f>
              <c:numCache>
                <c:formatCode>General</c:formatCode>
                <c:ptCount val="3"/>
                <c:pt idx="0">
                  <c:v>15</c:v>
                </c:pt>
                <c:pt idx="1">
                  <c:v>2</c:v>
                </c:pt>
                <c:pt idx="2">
                  <c:v>13</c:v>
                </c:pt>
              </c:numCache>
            </c:numRef>
          </c:val>
          <c:extLst>
            <c:ext xmlns:c16="http://schemas.microsoft.com/office/drawing/2014/chart" uri="{C3380CC4-5D6E-409C-BE32-E72D297353CC}">
              <c16:uniqueId val="{00000002-4CF4-C44C-8F4F-64D6C3BC5EB1}"/>
            </c:ext>
          </c:extLst>
        </c:ser>
        <c:dLbls>
          <c:dLblPos val="outEnd"/>
          <c:showLegendKey val="0"/>
          <c:showVal val="1"/>
          <c:showCatName val="0"/>
          <c:showSerName val="0"/>
          <c:showPercent val="0"/>
          <c:showBubbleSize val="0"/>
        </c:dLbls>
        <c:gapWidth val="164"/>
        <c:overlap val="-22"/>
        <c:axId val="1592712608"/>
        <c:axId val="1710027360"/>
      </c:barChart>
      <c:catAx>
        <c:axId val="1592712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crossAx val="1710027360"/>
        <c:crosses val="autoZero"/>
        <c:auto val="1"/>
        <c:lblAlgn val="ctr"/>
        <c:lblOffset val="100"/>
        <c:noMultiLvlLbl val="0"/>
      </c:catAx>
      <c:valAx>
        <c:axId val="1710027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634"/>
                </a:solidFill>
                <a:latin typeface="+mn-lt"/>
                <a:ea typeface="+mn-ea"/>
                <a:cs typeface="+mn-cs"/>
              </a:defRPr>
            </a:pPr>
            <a:endParaRPr lang="ru-RU"/>
          </a:p>
        </c:txPr>
        <c:crossAx val="1592712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Аркуш1!$B$1</c:f>
              <c:strCache>
                <c:ptCount val="1"/>
                <c:pt idx="0">
                  <c:v>Ряд 1</c:v>
                </c:pt>
              </c:strCache>
            </c:strRef>
          </c:tx>
          <c:spPr>
            <a:solidFill>
              <a:srgbClr val="FFD66E"/>
            </a:solidFill>
            <a:ln>
              <a:noFill/>
            </a:ln>
            <a:effectLst>
              <a:outerShdw dist="23000" sx="1000" sy="1000" rotWithShape="0">
                <a:srgbClr val="000000"/>
              </a:outerShdw>
            </a:effectLst>
            <a:scene3d>
              <a:camera prst="orthographicFront"/>
              <a:lightRig rig="threePt" dir="t">
                <a:rot lat="0" lon="0" rev="1200000"/>
              </a:lightRig>
            </a:scene3d>
            <a:sp3d>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D4634"/>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Аркуш1!$A$2:$A$7</c:f>
              <c:strCache>
                <c:ptCount val="3"/>
                <c:pt idx="0">
                  <c:v>  ЦЕНТРАЛЬНИЙ НАУКОВО-ДОСЛІДНИЙ ІНСТИТУТУ ОЗБРОЄННЯ ТА ВІЙСЬКОВОЇ ТЕХНІКИ ЗБРОЙНИХ СИЛ УКРАЇНИ</c:v>
                </c:pt>
                <c:pt idx="1">
                  <c:v>Чепков Ігор Борисович - Директор ЦЕНТРАЛЬНОГО НАУКОВО-ДОСЛІДНОГО ІНСТИТУТУ ОЗБРОЄННЯ ТА ВІЙСЬКОВОЇ ТЕХНІКИ ЗБРОЙНИХ СИЛ УКРАЇНИ</c:v>
                </c:pt>
                <c:pt idx="2">
                  <c:v>Комаров Володимир Олександрович - Начальник відділу патентно-ліцензійної, винахідницької та раціоналізаторської роботи  ЦЕНТРАЛЬНОГО НАУКОВО-ДОСЛІДНОГО ІНСТИТУТУ ОЗБРОЄННЯ ТА ВІЙСЬКОВОЇ ТЕХНІКИ ЗБРОЙНИХ СИЛ УКРАЇН</c:v>
                </c:pt>
              </c:strCache>
              <c:extLst/>
            </c:strRef>
          </c:cat>
          <c:val>
            <c:numRef>
              <c:f>Аркуш1!$B$2:$B$7</c:f>
              <c:numCache>
                <c:formatCode>General</c:formatCode>
                <c:ptCount val="3"/>
                <c:pt idx="0">
                  <c:v>102</c:v>
                </c:pt>
                <c:pt idx="1">
                  <c:v>19</c:v>
                </c:pt>
                <c:pt idx="2">
                  <c:v>200</c:v>
                </c:pt>
              </c:numCache>
              <c:extLst/>
            </c:numRef>
          </c:val>
          <c:extLst>
            <c:ext xmlns:c16="http://schemas.microsoft.com/office/drawing/2014/chart" uri="{C3380CC4-5D6E-409C-BE32-E72D297353CC}">
              <c16:uniqueId val="{00000000-6F70-9E4F-99E7-B066669FF23B}"/>
            </c:ext>
          </c:extLst>
        </c:ser>
        <c:dLbls>
          <c:dLblPos val="inEnd"/>
          <c:showLegendKey val="0"/>
          <c:showVal val="1"/>
          <c:showCatName val="0"/>
          <c:showSerName val="0"/>
          <c:showPercent val="0"/>
          <c:showBubbleSize val="0"/>
        </c:dLbls>
        <c:gapWidth val="115"/>
        <c:overlap val="100"/>
        <c:axId val="993272528"/>
        <c:axId val="1152445984"/>
      </c:barChart>
      <c:catAx>
        <c:axId val="99327252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crossAx val="1152445984"/>
        <c:crosses val="autoZero"/>
        <c:auto val="1"/>
        <c:lblAlgn val="ctr"/>
        <c:lblOffset val="100"/>
        <c:noMultiLvlLbl val="0"/>
      </c:catAx>
      <c:valAx>
        <c:axId val="115244598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634"/>
                </a:solidFill>
                <a:latin typeface="+mn-lt"/>
                <a:ea typeface="+mn-ea"/>
                <a:cs typeface="+mn-cs"/>
              </a:defRPr>
            </a:pPr>
            <a:endParaRPr lang="ru-RU"/>
          </a:p>
        </c:txPr>
        <c:crossAx val="99327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85805D"/>
    </a:solid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uk-UA" sz="1400" b="1" i="0" noProof="0" dirty="0">
                <a:solidFill>
                  <a:srgbClr val="4D4634"/>
                </a:solidFill>
                <a:effectLst/>
              </a:rPr>
              <a:t>Південний машинобудівний завод ім. О. М. Макарова 	</a:t>
            </a:r>
            <a:br>
              <a:rPr lang="uk-UA" sz="1400" b="1" i="0" noProof="0" dirty="0">
                <a:solidFill>
                  <a:srgbClr val="4D4634"/>
                </a:solidFill>
                <a:effectLst/>
              </a:rPr>
            </a:br>
            <a:r>
              <a:rPr lang="en-US" sz="1400" b="1" i="0" noProof="0" dirty="0">
                <a:solidFill>
                  <a:srgbClr val="4D4634"/>
                </a:solidFill>
                <a:effectLst/>
              </a:rPr>
              <a:t>VS</a:t>
            </a:r>
            <a:r>
              <a:rPr lang="uk-UA" sz="1400" b="1" i="0" baseline="0" noProof="0" dirty="0">
                <a:solidFill>
                  <a:srgbClr val="4D4634"/>
                </a:solidFill>
                <a:effectLst/>
              </a:rPr>
              <a:t> посадові особи</a:t>
            </a:r>
            <a:endParaRPr lang="uk-UA" sz="1400" noProof="0" dirty="0">
              <a:solidFill>
                <a:srgbClr val="4D4634"/>
              </a:solidFill>
              <a:effectLst/>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manualLayout>
          <c:layoutTarget val="inner"/>
          <c:xMode val="edge"/>
          <c:yMode val="edge"/>
          <c:x val="0.49447016268871985"/>
          <c:y val="0.12058764393714858"/>
          <c:w val="0.47999953361462372"/>
          <c:h val="0.8095258450866597"/>
        </c:manualLayout>
      </c:layout>
      <c:barChart>
        <c:barDir val="bar"/>
        <c:grouping val="clustered"/>
        <c:varyColors val="0"/>
        <c:ser>
          <c:idx val="0"/>
          <c:order val="0"/>
          <c:tx>
            <c:strRef>
              <c:f>Аркуш1!$B$1</c:f>
              <c:strCache>
                <c:ptCount val="1"/>
                <c:pt idx="0">
                  <c:v>Ряд 1</c:v>
                </c:pt>
              </c:strCache>
            </c:strRef>
          </c:tx>
          <c:spPr>
            <a:solidFill>
              <a:srgbClr val="FFD66E"/>
            </a:solidFill>
            <a:ln>
              <a:noFill/>
            </a:ln>
            <a:effectLst>
              <a:outerShdw dist="23000" sx="1000" sy="1000" rotWithShape="0">
                <a:srgbClr val="000000"/>
              </a:outerShdw>
            </a:effectLst>
            <a:scene3d>
              <a:camera prst="orthographicFront"/>
              <a:lightRig rig="threePt" dir="t">
                <a:rot lat="0" lon="0" rev="1200000"/>
              </a:lightRig>
            </a:scene3d>
            <a:sp3d>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D4634"/>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Аркуш1!$A$2:$A$7</c:f>
              <c:strCache>
                <c:ptCount val="6"/>
                <c:pt idx="0">
                  <c:v>Державне підприємство «Виробниче об'єднання Південний машинобудівний завод ім. О. М. Макарова»</c:v>
                </c:pt>
                <c:pt idx="1">
                  <c:v>Войт Сергій Миколайович - директор ДП «ВО Південний машинобудівний завод ім. О. М. Макарова»</c:v>
                </c:pt>
                <c:pt idx="2">
                  <c:v>Сербін Володимир Вікторович - заступник директора ДП «ВО Південний машинобудівний завод ім. О. М. Макарова»</c:v>
                </c:pt>
                <c:pt idx="3">
                  <c:v>Алексєєв Юрій Сергійович - Генеральний директор  заступник директора ДП «ВО Південний машинобудівний завод ім. О. М. Макарова» ( 1992-2005), Генеральний директор Національного космічного агенства України ( 2005-2014) звільнено згідно ЗУ " Про очищення влад</c:v>
                </c:pt>
                <c:pt idx="4">
                  <c:v>Загреба Олексій Іванович - посадова особа  заступник директора ДП «ВО Південний машинобудівний завод ім. О. М. Макарова»</c:v>
                </c:pt>
                <c:pt idx="5">
                  <c:v>Межуєв Микола Миколайович - комерційний директор  заступник директора ДП «ВО Південний машинобудівний завод ім. О. М. Макарова» </c:v>
                </c:pt>
              </c:strCache>
            </c:strRef>
          </c:cat>
          <c:val>
            <c:numRef>
              <c:f>Аркуш1!$B$2:$B$7</c:f>
              <c:numCache>
                <c:formatCode>General</c:formatCode>
                <c:ptCount val="6"/>
                <c:pt idx="0">
                  <c:v>4</c:v>
                </c:pt>
                <c:pt idx="1">
                  <c:v>2</c:v>
                </c:pt>
                <c:pt idx="2">
                  <c:v>2</c:v>
                </c:pt>
                <c:pt idx="3">
                  <c:v>39</c:v>
                </c:pt>
                <c:pt idx="4">
                  <c:v>3</c:v>
                </c:pt>
                <c:pt idx="5">
                  <c:v>43</c:v>
                </c:pt>
              </c:numCache>
            </c:numRef>
          </c:val>
          <c:extLst>
            <c:ext xmlns:c16="http://schemas.microsoft.com/office/drawing/2014/chart" uri="{C3380CC4-5D6E-409C-BE32-E72D297353CC}">
              <c16:uniqueId val="{00000000-717D-4345-81E2-547A4FC3227F}"/>
            </c:ext>
          </c:extLst>
        </c:ser>
        <c:dLbls>
          <c:dLblPos val="inEnd"/>
          <c:showLegendKey val="0"/>
          <c:showVal val="1"/>
          <c:showCatName val="0"/>
          <c:showSerName val="0"/>
          <c:showPercent val="0"/>
          <c:showBubbleSize val="0"/>
        </c:dLbls>
        <c:gapWidth val="115"/>
        <c:overlap val="5"/>
        <c:axId val="993272528"/>
        <c:axId val="1152445984"/>
      </c:barChart>
      <c:catAx>
        <c:axId val="99327252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crossAx val="1152445984"/>
        <c:crosses val="autoZero"/>
        <c:auto val="1"/>
        <c:lblAlgn val="ctr"/>
        <c:lblOffset val="100"/>
        <c:noMultiLvlLbl val="0"/>
      </c:catAx>
      <c:valAx>
        <c:axId val="115244598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D66E"/>
                </a:solidFill>
                <a:latin typeface="+mn-lt"/>
                <a:ea typeface="+mn-ea"/>
                <a:cs typeface="+mn-cs"/>
              </a:defRPr>
            </a:pPr>
            <a:endParaRPr lang="ru-RU"/>
          </a:p>
        </c:txPr>
        <c:crossAx val="99327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85805D"/>
    </a:soli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0B5F5-9C99-4C00-9C3C-F0C368244D10}" type="doc">
      <dgm:prSet loTypeId="urn:microsoft.com/office/officeart/2005/8/layout/hierarchy5" loCatId="hierarchy" qsTypeId="urn:microsoft.com/office/officeart/2005/8/quickstyle/simple2" qsCatId="simple" csTypeId="urn:microsoft.com/office/officeart/2005/8/colors/accent1_2" csCatId="accent1" phldr="1"/>
      <dgm:spPr/>
      <dgm:t>
        <a:bodyPr/>
        <a:lstStyle/>
        <a:p>
          <a:endParaRPr lang="LID4096"/>
        </a:p>
      </dgm:t>
    </dgm:pt>
    <dgm:pt modelId="{3EC14362-2919-4D47-A9B8-97FD6461CA0F}">
      <dgm:prSet phldrT="[Текст]" custT="1"/>
      <dgm:spPr>
        <a:solidFill>
          <a:srgbClr val="FFD66E"/>
        </a:solidFill>
      </dgm:spPr>
      <dgm:t>
        <a:bodyPr/>
        <a:lstStyle/>
        <a:p>
          <a:pPr>
            <a:lnSpc>
              <a:spcPct val="100000"/>
            </a:lnSpc>
          </a:pPr>
          <a:r>
            <a:rPr lang="uk-UA" sz="1400" b="1" dirty="0">
              <a:solidFill>
                <a:srgbClr val="4D4634"/>
              </a:solidFill>
            </a:rPr>
            <a:t>Міністр оборони Україні</a:t>
          </a:r>
          <a:endParaRPr lang="LID4096" sz="1400" b="1" dirty="0">
            <a:solidFill>
              <a:srgbClr val="4D4634"/>
            </a:solidFill>
          </a:endParaRPr>
        </a:p>
      </dgm:t>
    </dgm:pt>
    <dgm:pt modelId="{B3CAD3CA-CDB8-4952-A9EF-14CE41E9332B}" type="parTrans" cxnId="{2FBA8D01-0593-488A-A745-92F9F92B9CB3}">
      <dgm:prSet/>
      <dgm:spPr/>
      <dgm:t>
        <a:bodyPr/>
        <a:lstStyle/>
        <a:p>
          <a:endParaRPr lang="LID4096"/>
        </a:p>
      </dgm:t>
    </dgm:pt>
    <dgm:pt modelId="{AE433326-F03C-450B-8756-C54ED9980BD6}" type="sibTrans" cxnId="{2FBA8D01-0593-488A-A745-92F9F92B9CB3}">
      <dgm:prSet/>
      <dgm:spPr/>
      <dgm:t>
        <a:bodyPr/>
        <a:lstStyle/>
        <a:p>
          <a:endParaRPr lang="LID4096"/>
        </a:p>
      </dgm:t>
    </dgm:pt>
    <dgm:pt modelId="{FE1B321D-8127-4CA8-A0D4-F1D27F841E8B}">
      <dgm:prSet phldrT="[Текст]" custT="1"/>
      <dgm:spPr>
        <a:solidFill>
          <a:srgbClr val="FFD66E"/>
        </a:solidFill>
      </dgm:spPr>
      <dgm:t>
        <a:bodyPr/>
        <a:lstStyle/>
        <a:p>
          <a:pPr>
            <a:lnSpc>
              <a:spcPct val="100000"/>
            </a:lnSpc>
          </a:pPr>
          <a:r>
            <a:rPr lang="uk-UA" sz="1200" b="1" i="0" noProof="0" dirty="0">
              <a:solidFill>
                <a:srgbClr val="4D4634"/>
              </a:solidFill>
              <a:latin typeface="Arial" panose="020B0604020202020204" pitchFamily="34" charset="0"/>
              <a:cs typeface="Arial" panose="020B0604020202020204" pitchFamily="34" charset="0"/>
            </a:rPr>
            <a:t>Центральний науково-дослідний інститут озброєння та військової техніки Збройних Сил України</a:t>
          </a:r>
          <a:endParaRPr lang="uk-UA" sz="1200" b="1" noProof="0" dirty="0">
            <a:solidFill>
              <a:srgbClr val="4D4634"/>
            </a:solidFill>
            <a:latin typeface="Arial" panose="020B0604020202020204" pitchFamily="34" charset="0"/>
            <a:cs typeface="Arial" panose="020B0604020202020204" pitchFamily="34" charset="0"/>
          </a:endParaRPr>
        </a:p>
      </dgm:t>
    </dgm:pt>
    <dgm:pt modelId="{36F0CF12-1157-42D9-8A1E-EF92F7F28D6E}" type="parTrans" cxnId="{7237F09B-6152-4704-AD5B-C640894D1D9B}">
      <dgm:prSet/>
      <dgm:spPr>
        <a:ln>
          <a:solidFill>
            <a:srgbClr val="FFD66E"/>
          </a:solidFill>
        </a:ln>
      </dgm:spPr>
      <dgm:t>
        <a:bodyPr/>
        <a:lstStyle/>
        <a:p>
          <a:endParaRPr lang="LID4096"/>
        </a:p>
      </dgm:t>
    </dgm:pt>
    <dgm:pt modelId="{5C6C161F-EC53-42E7-9493-CADE6036232D}" type="sibTrans" cxnId="{7237F09B-6152-4704-AD5B-C640894D1D9B}">
      <dgm:prSet/>
      <dgm:spPr/>
      <dgm:t>
        <a:bodyPr/>
        <a:lstStyle/>
        <a:p>
          <a:endParaRPr lang="LID4096"/>
        </a:p>
      </dgm:t>
    </dgm:pt>
    <dgm:pt modelId="{399F5979-4FDF-41D7-AF8A-007AE1D3D0F5}">
      <dgm:prSet custT="1"/>
      <dgm:spPr>
        <a:solidFill>
          <a:srgbClr val="FFD66E"/>
        </a:solidFill>
      </dgm:spPr>
      <dgm:t>
        <a:bodyPr/>
        <a:lstStyle/>
        <a:p>
          <a:pPr>
            <a:lnSpc>
              <a:spcPct val="100000"/>
            </a:lnSpc>
          </a:pPr>
          <a:r>
            <a:rPr lang="uk-UA" sz="1200" b="1" noProof="0" dirty="0">
              <a:solidFill>
                <a:srgbClr val="4D4634"/>
              </a:solidFill>
            </a:rPr>
            <a:t>Патентні відділи структурних одиниць Збройних Сил України </a:t>
          </a:r>
        </a:p>
      </dgm:t>
    </dgm:pt>
    <dgm:pt modelId="{86136367-69EB-4C0D-8AD3-1E3185F8EEBD}" type="parTrans" cxnId="{E92DB6EA-2EE4-4E3F-9CA2-0E14C1993145}">
      <dgm:prSet/>
      <dgm:spPr>
        <a:ln>
          <a:solidFill>
            <a:srgbClr val="FFD66E"/>
          </a:solidFill>
        </a:ln>
      </dgm:spPr>
      <dgm:t>
        <a:bodyPr/>
        <a:lstStyle/>
        <a:p>
          <a:endParaRPr lang="LID4096"/>
        </a:p>
      </dgm:t>
    </dgm:pt>
    <dgm:pt modelId="{9C688765-2DE3-4CFF-B920-90EA2169AD04}" type="sibTrans" cxnId="{E92DB6EA-2EE4-4E3F-9CA2-0E14C1993145}">
      <dgm:prSet/>
      <dgm:spPr/>
      <dgm:t>
        <a:bodyPr/>
        <a:lstStyle/>
        <a:p>
          <a:endParaRPr lang="LID4096"/>
        </a:p>
      </dgm:t>
    </dgm:pt>
    <dgm:pt modelId="{04C4187D-57AE-412A-99B6-F52F5AF70045}">
      <dgm:prSet custT="1"/>
      <dgm:spPr>
        <a:solidFill>
          <a:srgbClr val="FFD66E"/>
        </a:solidFill>
      </dgm:spPr>
      <dgm:t>
        <a:bodyPr/>
        <a:lstStyle/>
        <a:p>
          <a:pPr>
            <a:lnSpc>
              <a:spcPct val="100000"/>
            </a:lnSpc>
          </a:pPr>
          <a:r>
            <a:rPr lang="uk-UA" sz="1200" b="1" noProof="0" dirty="0">
              <a:solidFill>
                <a:srgbClr val="4D4634"/>
              </a:solidFill>
            </a:rPr>
            <a:t>Патентні відділи навчальних закладів Міністерства оборони</a:t>
          </a:r>
        </a:p>
      </dgm:t>
    </dgm:pt>
    <dgm:pt modelId="{5B45ED00-735F-405D-B3EC-25C71FB81D66}" type="parTrans" cxnId="{93F3588C-A53B-41F1-8E38-D292AE1CFA6C}">
      <dgm:prSet/>
      <dgm:spPr>
        <a:ln>
          <a:solidFill>
            <a:srgbClr val="FFD66E"/>
          </a:solidFill>
        </a:ln>
      </dgm:spPr>
      <dgm:t>
        <a:bodyPr/>
        <a:lstStyle/>
        <a:p>
          <a:endParaRPr lang="LID4096"/>
        </a:p>
      </dgm:t>
    </dgm:pt>
    <dgm:pt modelId="{7FD49F7C-A82F-46A8-9767-AC809C351AB5}" type="sibTrans" cxnId="{93F3588C-A53B-41F1-8E38-D292AE1CFA6C}">
      <dgm:prSet/>
      <dgm:spPr/>
      <dgm:t>
        <a:bodyPr/>
        <a:lstStyle/>
        <a:p>
          <a:endParaRPr lang="LID4096"/>
        </a:p>
      </dgm:t>
    </dgm:pt>
    <dgm:pt modelId="{CD33D887-F650-4A9B-85F2-9B8DA5AF35EE}">
      <dgm:prSet custT="1"/>
      <dgm:spPr>
        <a:solidFill>
          <a:srgbClr val="FFD66E"/>
        </a:solidFill>
      </dgm:spPr>
      <dgm:t>
        <a:bodyPr/>
        <a:lstStyle/>
        <a:p>
          <a:pPr>
            <a:lnSpc>
              <a:spcPct val="100000"/>
            </a:lnSpc>
          </a:pPr>
          <a:r>
            <a:rPr lang="uk-UA" sz="1200" b="1" noProof="0" dirty="0">
              <a:solidFill>
                <a:srgbClr val="4D4634"/>
              </a:solidFill>
              <a:latin typeface="Arial" panose="020B0604020202020204" pitchFamily="34" charset="0"/>
              <a:cs typeface="Arial" panose="020B0604020202020204" pitchFamily="34" charset="0"/>
            </a:rPr>
            <a:t>Патентні відділи підприємств та організацій Міністерства оборони </a:t>
          </a:r>
        </a:p>
      </dgm:t>
    </dgm:pt>
    <dgm:pt modelId="{5F39B47B-2F00-498C-8AA3-20C7A4B0C7F9}" type="parTrans" cxnId="{0C901B6B-EDD8-4522-B197-4637B442F39A}">
      <dgm:prSet/>
      <dgm:spPr>
        <a:ln>
          <a:solidFill>
            <a:srgbClr val="FFD66E"/>
          </a:solidFill>
        </a:ln>
      </dgm:spPr>
      <dgm:t>
        <a:bodyPr/>
        <a:lstStyle/>
        <a:p>
          <a:endParaRPr lang="LID4096"/>
        </a:p>
      </dgm:t>
    </dgm:pt>
    <dgm:pt modelId="{29F4ECCE-F15F-415D-A8BC-527922B026CB}" type="sibTrans" cxnId="{0C901B6B-EDD8-4522-B197-4637B442F39A}">
      <dgm:prSet/>
      <dgm:spPr/>
      <dgm:t>
        <a:bodyPr/>
        <a:lstStyle/>
        <a:p>
          <a:endParaRPr lang="LID4096"/>
        </a:p>
      </dgm:t>
    </dgm:pt>
    <dgm:pt modelId="{226B3044-E5AD-4450-948E-B80B9C933C5C}">
      <dgm:prSet custT="1"/>
      <dgm:spPr>
        <a:solidFill>
          <a:srgbClr val="FFD66E"/>
        </a:solidFill>
      </dgm:spPr>
      <dgm:t>
        <a:bodyPr/>
        <a:lstStyle/>
        <a:p>
          <a:pPr>
            <a:lnSpc>
              <a:spcPct val="100000"/>
            </a:lnSpc>
          </a:pPr>
          <a:r>
            <a:rPr lang="uk-UA" sz="1200" b="1" noProof="0" dirty="0">
              <a:solidFill>
                <a:srgbClr val="4D4634"/>
              </a:solidFill>
            </a:rPr>
            <a:t>Патентні відділи установ Міністерства оборони</a:t>
          </a:r>
        </a:p>
      </dgm:t>
    </dgm:pt>
    <dgm:pt modelId="{060147B4-3CA6-45E2-B42B-9AE2CCD49347}" type="parTrans" cxnId="{B224D0CF-62C9-4D1F-A1A3-4EA821D2795D}">
      <dgm:prSet/>
      <dgm:spPr>
        <a:ln>
          <a:solidFill>
            <a:srgbClr val="FFD66E"/>
          </a:solidFill>
        </a:ln>
      </dgm:spPr>
      <dgm:t>
        <a:bodyPr/>
        <a:lstStyle/>
        <a:p>
          <a:endParaRPr lang="LID4096"/>
        </a:p>
      </dgm:t>
    </dgm:pt>
    <dgm:pt modelId="{77BF84E6-F5D6-4312-86BB-17C507C53C2D}" type="sibTrans" cxnId="{B224D0CF-62C9-4D1F-A1A3-4EA821D2795D}">
      <dgm:prSet/>
      <dgm:spPr/>
      <dgm:t>
        <a:bodyPr/>
        <a:lstStyle/>
        <a:p>
          <a:endParaRPr lang="LID4096"/>
        </a:p>
      </dgm:t>
    </dgm:pt>
    <dgm:pt modelId="{026AC8C5-91C8-4FB7-9A0C-54E936290293}" type="pres">
      <dgm:prSet presAssocID="{6320B5F5-9C99-4C00-9C3C-F0C368244D10}" presName="mainComposite" presStyleCnt="0">
        <dgm:presLayoutVars>
          <dgm:chPref val="1"/>
          <dgm:dir/>
          <dgm:animOne val="branch"/>
          <dgm:animLvl val="lvl"/>
          <dgm:resizeHandles val="exact"/>
        </dgm:presLayoutVars>
      </dgm:prSet>
      <dgm:spPr/>
    </dgm:pt>
    <dgm:pt modelId="{D4A6DE49-9BD9-4C14-94F6-49F0B3EEE135}" type="pres">
      <dgm:prSet presAssocID="{6320B5F5-9C99-4C00-9C3C-F0C368244D10}" presName="hierFlow" presStyleCnt="0"/>
      <dgm:spPr/>
    </dgm:pt>
    <dgm:pt modelId="{574607A5-035C-48EF-9B02-286850A812AE}" type="pres">
      <dgm:prSet presAssocID="{6320B5F5-9C99-4C00-9C3C-F0C368244D10}" presName="hierChild1" presStyleCnt="0">
        <dgm:presLayoutVars>
          <dgm:chPref val="1"/>
          <dgm:animOne val="branch"/>
          <dgm:animLvl val="lvl"/>
        </dgm:presLayoutVars>
      </dgm:prSet>
      <dgm:spPr/>
    </dgm:pt>
    <dgm:pt modelId="{CE8FAC79-C6CD-4C81-B129-7C1728551A53}" type="pres">
      <dgm:prSet presAssocID="{3EC14362-2919-4D47-A9B8-97FD6461CA0F}" presName="Name17" presStyleCnt="0"/>
      <dgm:spPr/>
    </dgm:pt>
    <dgm:pt modelId="{3F2FD3FC-0563-4B5F-B64C-744B4829E586}" type="pres">
      <dgm:prSet presAssocID="{3EC14362-2919-4D47-A9B8-97FD6461CA0F}" presName="level1Shape" presStyleLbl="node0" presStyleIdx="0" presStyleCnt="1" custScaleX="92429" custLinFactNeighborX="-25381" custLinFactNeighborY="-4268">
        <dgm:presLayoutVars>
          <dgm:chPref val="3"/>
        </dgm:presLayoutVars>
      </dgm:prSet>
      <dgm:spPr/>
    </dgm:pt>
    <dgm:pt modelId="{34763B1E-FD46-4FAE-B175-0FADB7BF7BA1}" type="pres">
      <dgm:prSet presAssocID="{3EC14362-2919-4D47-A9B8-97FD6461CA0F}" presName="hierChild2" presStyleCnt="0"/>
      <dgm:spPr/>
    </dgm:pt>
    <dgm:pt modelId="{CF2CA2C1-3CDA-4769-BB99-2278DFCD87CE}" type="pres">
      <dgm:prSet presAssocID="{36F0CF12-1157-42D9-8A1E-EF92F7F28D6E}" presName="Name25" presStyleLbl="parChTrans1D2" presStyleIdx="0" presStyleCnt="1"/>
      <dgm:spPr/>
    </dgm:pt>
    <dgm:pt modelId="{86A741BD-B2D1-4A7C-BCB2-26E0D6306EA9}" type="pres">
      <dgm:prSet presAssocID="{36F0CF12-1157-42D9-8A1E-EF92F7F28D6E}" presName="connTx" presStyleLbl="parChTrans1D2" presStyleIdx="0" presStyleCnt="1"/>
      <dgm:spPr/>
    </dgm:pt>
    <dgm:pt modelId="{CBC0127B-B16D-4AB5-8BDE-E0FBF8A7EA8D}" type="pres">
      <dgm:prSet presAssocID="{FE1B321D-8127-4CA8-A0D4-F1D27F841E8B}" presName="Name30" presStyleCnt="0"/>
      <dgm:spPr/>
    </dgm:pt>
    <dgm:pt modelId="{1C8752E1-128B-447C-A372-062F7FA6E5D1}" type="pres">
      <dgm:prSet presAssocID="{FE1B321D-8127-4CA8-A0D4-F1D27F841E8B}" presName="level2Shape" presStyleLbl="node2" presStyleIdx="0" presStyleCnt="1" custScaleX="116239" custLinFactNeighborX="12215" custLinFactNeighborY="-4914"/>
      <dgm:spPr/>
    </dgm:pt>
    <dgm:pt modelId="{250E6DD5-0646-485D-B3FB-1AC3F74EEB75}" type="pres">
      <dgm:prSet presAssocID="{FE1B321D-8127-4CA8-A0D4-F1D27F841E8B}" presName="hierChild3" presStyleCnt="0"/>
      <dgm:spPr/>
    </dgm:pt>
    <dgm:pt modelId="{EDAD8C25-FAF2-4995-8189-0B3D124EE9E2}" type="pres">
      <dgm:prSet presAssocID="{5B45ED00-735F-405D-B3EC-25C71FB81D66}" presName="Name25" presStyleLbl="parChTrans1D3" presStyleIdx="0" presStyleCnt="4"/>
      <dgm:spPr/>
    </dgm:pt>
    <dgm:pt modelId="{BE6FA52D-E09B-4282-B31F-6B5D2CBB52E5}" type="pres">
      <dgm:prSet presAssocID="{5B45ED00-735F-405D-B3EC-25C71FB81D66}" presName="connTx" presStyleLbl="parChTrans1D3" presStyleIdx="0" presStyleCnt="4"/>
      <dgm:spPr/>
    </dgm:pt>
    <dgm:pt modelId="{160D8461-35A6-461F-9E0A-BEABC023A45B}" type="pres">
      <dgm:prSet presAssocID="{04C4187D-57AE-412A-99B6-F52F5AF70045}" presName="Name30" presStyleCnt="0"/>
      <dgm:spPr/>
    </dgm:pt>
    <dgm:pt modelId="{9FF6AE14-B328-42E9-B5EA-DF808900DEC4}" type="pres">
      <dgm:prSet presAssocID="{04C4187D-57AE-412A-99B6-F52F5AF70045}" presName="level2Shape" presStyleLbl="node3" presStyleIdx="0" presStyleCnt="4"/>
      <dgm:spPr/>
    </dgm:pt>
    <dgm:pt modelId="{FEAF4735-C422-4A93-BA7C-4D90F0568EEC}" type="pres">
      <dgm:prSet presAssocID="{04C4187D-57AE-412A-99B6-F52F5AF70045}" presName="hierChild3" presStyleCnt="0"/>
      <dgm:spPr/>
    </dgm:pt>
    <dgm:pt modelId="{4EC2FEB1-52BC-4642-963D-46491A564F82}" type="pres">
      <dgm:prSet presAssocID="{060147B4-3CA6-45E2-B42B-9AE2CCD49347}" presName="Name25" presStyleLbl="parChTrans1D3" presStyleIdx="1" presStyleCnt="4"/>
      <dgm:spPr/>
    </dgm:pt>
    <dgm:pt modelId="{EB290AE2-9661-47CE-963B-593464ABCF1F}" type="pres">
      <dgm:prSet presAssocID="{060147B4-3CA6-45E2-B42B-9AE2CCD49347}" presName="connTx" presStyleLbl="parChTrans1D3" presStyleIdx="1" presStyleCnt="4"/>
      <dgm:spPr/>
    </dgm:pt>
    <dgm:pt modelId="{77F2CF8D-24F8-4F8D-A749-20E5499F5819}" type="pres">
      <dgm:prSet presAssocID="{226B3044-E5AD-4450-948E-B80B9C933C5C}" presName="Name30" presStyleCnt="0"/>
      <dgm:spPr/>
    </dgm:pt>
    <dgm:pt modelId="{C4C1C0EE-21F8-4278-95DC-D04A37C155CA}" type="pres">
      <dgm:prSet presAssocID="{226B3044-E5AD-4450-948E-B80B9C933C5C}" presName="level2Shape" presStyleLbl="node3" presStyleIdx="1" presStyleCnt="4"/>
      <dgm:spPr/>
    </dgm:pt>
    <dgm:pt modelId="{60F83BC4-3607-4CA0-A4BA-2069CC9845E2}" type="pres">
      <dgm:prSet presAssocID="{226B3044-E5AD-4450-948E-B80B9C933C5C}" presName="hierChild3" presStyleCnt="0"/>
      <dgm:spPr/>
    </dgm:pt>
    <dgm:pt modelId="{341D1BF2-BA6B-4666-A76D-219C13F66986}" type="pres">
      <dgm:prSet presAssocID="{5F39B47B-2F00-498C-8AA3-20C7A4B0C7F9}" presName="Name25" presStyleLbl="parChTrans1D3" presStyleIdx="2" presStyleCnt="4"/>
      <dgm:spPr/>
    </dgm:pt>
    <dgm:pt modelId="{6DE4A4B5-9BB7-41C8-918C-CA7FEDF765DD}" type="pres">
      <dgm:prSet presAssocID="{5F39B47B-2F00-498C-8AA3-20C7A4B0C7F9}" presName="connTx" presStyleLbl="parChTrans1D3" presStyleIdx="2" presStyleCnt="4"/>
      <dgm:spPr/>
    </dgm:pt>
    <dgm:pt modelId="{18937B37-725D-4F59-9D50-8C54A69C82D3}" type="pres">
      <dgm:prSet presAssocID="{CD33D887-F650-4A9B-85F2-9B8DA5AF35EE}" presName="Name30" presStyleCnt="0"/>
      <dgm:spPr/>
    </dgm:pt>
    <dgm:pt modelId="{AE2D9936-49C4-41A1-8A56-141095D87485}" type="pres">
      <dgm:prSet presAssocID="{CD33D887-F650-4A9B-85F2-9B8DA5AF35EE}" presName="level2Shape" presStyleLbl="node3" presStyleIdx="2" presStyleCnt="4"/>
      <dgm:spPr/>
    </dgm:pt>
    <dgm:pt modelId="{614C6EA5-EB01-4CFE-873A-8F0C8E7B022B}" type="pres">
      <dgm:prSet presAssocID="{CD33D887-F650-4A9B-85F2-9B8DA5AF35EE}" presName="hierChild3" presStyleCnt="0"/>
      <dgm:spPr/>
    </dgm:pt>
    <dgm:pt modelId="{9C6C6F2F-AA5E-4969-8225-1EEE0E4129C1}" type="pres">
      <dgm:prSet presAssocID="{86136367-69EB-4C0D-8AD3-1E3185F8EEBD}" presName="Name25" presStyleLbl="parChTrans1D3" presStyleIdx="3" presStyleCnt="4"/>
      <dgm:spPr/>
    </dgm:pt>
    <dgm:pt modelId="{19818D8C-96FE-4040-AD4E-EE7987F8ECC5}" type="pres">
      <dgm:prSet presAssocID="{86136367-69EB-4C0D-8AD3-1E3185F8EEBD}" presName="connTx" presStyleLbl="parChTrans1D3" presStyleIdx="3" presStyleCnt="4"/>
      <dgm:spPr/>
    </dgm:pt>
    <dgm:pt modelId="{EA2F5DD5-5E04-4759-BFEF-3FF87B7D96FA}" type="pres">
      <dgm:prSet presAssocID="{399F5979-4FDF-41D7-AF8A-007AE1D3D0F5}" presName="Name30" presStyleCnt="0"/>
      <dgm:spPr/>
    </dgm:pt>
    <dgm:pt modelId="{30166B48-809D-4C09-973A-5154A978FE5F}" type="pres">
      <dgm:prSet presAssocID="{399F5979-4FDF-41D7-AF8A-007AE1D3D0F5}" presName="level2Shape" presStyleLbl="node3" presStyleIdx="3" presStyleCnt="4"/>
      <dgm:spPr/>
    </dgm:pt>
    <dgm:pt modelId="{81E2A95A-AC37-4AC5-B674-E8D197C597D2}" type="pres">
      <dgm:prSet presAssocID="{399F5979-4FDF-41D7-AF8A-007AE1D3D0F5}" presName="hierChild3" presStyleCnt="0"/>
      <dgm:spPr/>
    </dgm:pt>
    <dgm:pt modelId="{F80701EE-B636-4EDB-AB1E-87BCACF9BB54}" type="pres">
      <dgm:prSet presAssocID="{6320B5F5-9C99-4C00-9C3C-F0C368244D10}" presName="bgShapesFlow" presStyleCnt="0"/>
      <dgm:spPr/>
    </dgm:pt>
  </dgm:ptLst>
  <dgm:cxnLst>
    <dgm:cxn modelId="{2FBA8D01-0593-488A-A745-92F9F92B9CB3}" srcId="{6320B5F5-9C99-4C00-9C3C-F0C368244D10}" destId="{3EC14362-2919-4D47-A9B8-97FD6461CA0F}" srcOrd="0" destOrd="0" parTransId="{B3CAD3CA-CDB8-4952-A9EF-14CE41E9332B}" sibTransId="{AE433326-F03C-450B-8756-C54ED9980BD6}"/>
    <dgm:cxn modelId="{CA6E7260-0F7C-4FC3-B328-EC02A410AC76}" type="presOf" srcId="{3EC14362-2919-4D47-A9B8-97FD6461CA0F}" destId="{3F2FD3FC-0563-4B5F-B64C-744B4829E586}" srcOrd="0" destOrd="0" presId="urn:microsoft.com/office/officeart/2005/8/layout/hierarchy5"/>
    <dgm:cxn modelId="{8365CF63-702C-43A1-9BE5-2A4648D7570C}" type="presOf" srcId="{226B3044-E5AD-4450-948E-B80B9C933C5C}" destId="{C4C1C0EE-21F8-4278-95DC-D04A37C155CA}" srcOrd="0" destOrd="0" presId="urn:microsoft.com/office/officeart/2005/8/layout/hierarchy5"/>
    <dgm:cxn modelId="{1DD65D45-5BF7-4DAB-AC45-C11A16962F77}" type="presOf" srcId="{36F0CF12-1157-42D9-8A1E-EF92F7F28D6E}" destId="{CF2CA2C1-3CDA-4769-BB99-2278DFCD87CE}" srcOrd="0" destOrd="0" presId="urn:microsoft.com/office/officeart/2005/8/layout/hierarchy5"/>
    <dgm:cxn modelId="{9D843E68-A5E4-4360-9C09-7A5FF72C52D6}" type="presOf" srcId="{FE1B321D-8127-4CA8-A0D4-F1D27F841E8B}" destId="{1C8752E1-128B-447C-A372-062F7FA6E5D1}" srcOrd="0" destOrd="0" presId="urn:microsoft.com/office/officeart/2005/8/layout/hierarchy5"/>
    <dgm:cxn modelId="{2B322869-34D1-4A7A-A0E9-BF2EF63C4949}" type="presOf" srcId="{060147B4-3CA6-45E2-B42B-9AE2CCD49347}" destId="{4EC2FEB1-52BC-4642-963D-46491A564F82}" srcOrd="0" destOrd="0" presId="urn:microsoft.com/office/officeart/2005/8/layout/hierarchy5"/>
    <dgm:cxn modelId="{0C901B6B-EDD8-4522-B197-4637B442F39A}" srcId="{FE1B321D-8127-4CA8-A0D4-F1D27F841E8B}" destId="{CD33D887-F650-4A9B-85F2-9B8DA5AF35EE}" srcOrd="2" destOrd="0" parTransId="{5F39B47B-2F00-498C-8AA3-20C7A4B0C7F9}" sibTransId="{29F4ECCE-F15F-415D-A8BC-527922B026CB}"/>
    <dgm:cxn modelId="{1A6BCF73-7BCA-4D06-9263-CB35AE29CD35}" type="presOf" srcId="{5F39B47B-2F00-498C-8AA3-20C7A4B0C7F9}" destId="{6DE4A4B5-9BB7-41C8-918C-CA7FEDF765DD}" srcOrd="1" destOrd="0" presId="urn:microsoft.com/office/officeart/2005/8/layout/hierarchy5"/>
    <dgm:cxn modelId="{6C2C6374-51E7-40E9-9437-7ABF7EDF72D1}" type="presOf" srcId="{04C4187D-57AE-412A-99B6-F52F5AF70045}" destId="{9FF6AE14-B328-42E9-B5EA-DF808900DEC4}" srcOrd="0" destOrd="0" presId="urn:microsoft.com/office/officeart/2005/8/layout/hierarchy5"/>
    <dgm:cxn modelId="{EC3E4F7A-B8AF-4AAD-A5D6-486241A29C70}" type="presOf" srcId="{86136367-69EB-4C0D-8AD3-1E3185F8EEBD}" destId="{19818D8C-96FE-4040-AD4E-EE7987F8ECC5}" srcOrd="1" destOrd="0" presId="urn:microsoft.com/office/officeart/2005/8/layout/hierarchy5"/>
    <dgm:cxn modelId="{C0F6D08A-FEDB-4F0A-A51B-A1D0C0AEF24A}" type="presOf" srcId="{86136367-69EB-4C0D-8AD3-1E3185F8EEBD}" destId="{9C6C6F2F-AA5E-4969-8225-1EEE0E4129C1}" srcOrd="0" destOrd="0" presId="urn:microsoft.com/office/officeart/2005/8/layout/hierarchy5"/>
    <dgm:cxn modelId="{93F3588C-A53B-41F1-8E38-D292AE1CFA6C}" srcId="{FE1B321D-8127-4CA8-A0D4-F1D27F841E8B}" destId="{04C4187D-57AE-412A-99B6-F52F5AF70045}" srcOrd="0" destOrd="0" parTransId="{5B45ED00-735F-405D-B3EC-25C71FB81D66}" sibTransId="{7FD49F7C-A82F-46A8-9767-AC809C351AB5}"/>
    <dgm:cxn modelId="{7237F09B-6152-4704-AD5B-C640894D1D9B}" srcId="{3EC14362-2919-4D47-A9B8-97FD6461CA0F}" destId="{FE1B321D-8127-4CA8-A0D4-F1D27F841E8B}" srcOrd="0" destOrd="0" parTransId="{36F0CF12-1157-42D9-8A1E-EF92F7F28D6E}" sibTransId="{5C6C161F-EC53-42E7-9493-CADE6036232D}"/>
    <dgm:cxn modelId="{9E3B839D-2EB4-4EF9-BAB1-A1BCFA9060CC}" type="presOf" srcId="{060147B4-3CA6-45E2-B42B-9AE2CCD49347}" destId="{EB290AE2-9661-47CE-963B-593464ABCF1F}" srcOrd="1" destOrd="0" presId="urn:microsoft.com/office/officeart/2005/8/layout/hierarchy5"/>
    <dgm:cxn modelId="{6ACEB7A2-C1B4-4EBD-91A3-96BD21331A62}" type="presOf" srcId="{5B45ED00-735F-405D-B3EC-25C71FB81D66}" destId="{BE6FA52D-E09B-4282-B31F-6B5D2CBB52E5}" srcOrd="1" destOrd="0" presId="urn:microsoft.com/office/officeart/2005/8/layout/hierarchy5"/>
    <dgm:cxn modelId="{C783FCA3-D0E9-4155-A981-10C89DFC14B9}" type="presOf" srcId="{6320B5F5-9C99-4C00-9C3C-F0C368244D10}" destId="{026AC8C5-91C8-4FB7-9A0C-54E936290293}" srcOrd="0" destOrd="0" presId="urn:microsoft.com/office/officeart/2005/8/layout/hierarchy5"/>
    <dgm:cxn modelId="{80C2A2C2-45DB-4957-BAF1-B35E59A609CA}" type="presOf" srcId="{CD33D887-F650-4A9B-85F2-9B8DA5AF35EE}" destId="{AE2D9936-49C4-41A1-8A56-141095D87485}" srcOrd="0" destOrd="0" presId="urn:microsoft.com/office/officeart/2005/8/layout/hierarchy5"/>
    <dgm:cxn modelId="{729B7FC9-7E95-4CE5-A3E5-7125919E2F57}" type="presOf" srcId="{5B45ED00-735F-405D-B3EC-25C71FB81D66}" destId="{EDAD8C25-FAF2-4995-8189-0B3D124EE9E2}" srcOrd="0" destOrd="0" presId="urn:microsoft.com/office/officeart/2005/8/layout/hierarchy5"/>
    <dgm:cxn modelId="{B224D0CF-62C9-4D1F-A1A3-4EA821D2795D}" srcId="{FE1B321D-8127-4CA8-A0D4-F1D27F841E8B}" destId="{226B3044-E5AD-4450-948E-B80B9C933C5C}" srcOrd="1" destOrd="0" parTransId="{060147B4-3CA6-45E2-B42B-9AE2CCD49347}" sibTransId="{77BF84E6-F5D6-4312-86BB-17C507C53C2D}"/>
    <dgm:cxn modelId="{B91AEACF-EFFF-44AB-9EE7-FA2ABBBFAAF7}" type="presOf" srcId="{5F39B47B-2F00-498C-8AA3-20C7A4B0C7F9}" destId="{341D1BF2-BA6B-4666-A76D-219C13F66986}" srcOrd="0" destOrd="0" presId="urn:microsoft.com/office/officeart/2005/8/layout/hierarchy5"/>
    <dgm:cxn modelId="{E92DB6EA-2EE4-4E3F-9CA2-0E14C1993145}" srcId="{FE1B321D-8127-4CA8-A0D4-F1D27F841E8B}" destId="{399F5979-4FDF-41D7-AF8A-007AE1D3D0F5}" srcOrd="3" destOrd="0" parTransId="{86136367-69EB-4C0D-8AD3-1E3185F8EEBD}" sibTransId="{9C688765-2DE3-4CFF-B920-90EA2169AD04}"/>
    <dgm:cxn modelId="{15D9F9EC-A740-4DBE-80C2-5D5966742A1E}" type="presOf" srcId="{399F5979-4FDF-41D7-AF8A-007AE1D3D0F5}" destId="{30166B48-809D-4C09-973A-5154A978FE5F}" srcOrd="0" destOrd="0" presId="urn:microsoft.com/office/officeart/2005/8/layout/hierarchy5"/>
    <dgm:cxn modelId="{66E92DF1-F20E-4E18-B19A-58627AB9D24A}" type="presOf" srcId="{36F0CF12-1157-42D9-8A1E-EF92F7F28D6E}" destId="{86A741BD-B2D1-4A7C-BCB2-26E0D6306EA9}" srcOrd="1" destOrd="0" presId="urn:microsoft.com/office/officeart/2005/8/layout/hierarchy5"/>
    <dgm:cxn modelId="{0E16098D-7D11-4F72-BB71-B3D609482C53}" type="presParOf" srcId="{026AC8C5-91C8-4FB7-9A0C-54E936290293}" destId="{D4A6DE49-9BD9-4C14-94F6-49F0B3EEE135}" srcOrd="0" destOrd="0" presId="urn:microsoft.com/office/officeart/2005/8/layout/hierarchy5"/>
    <dgm:cxn modelId="{ADF9DCCF-4FFA-45D3-BC6D-C8CEF202A793}" type="presParOf" srcId="{D4A6DE49-9BD9-4C14-94F6-49F0B3EEE135}" destId="{574607A5-035C-48EF-9B02-286850A812AE}" srcOrd="0" destOrd="0" presId="urn:microsoft.com/office/officeart/2005/8/layout/hierarchy5"/>
    <dgm:cxn modelId="{09F462FB-E72A-44BA-A81C-AB6D73917AE4}" type="presParOf" srcId="{574607A5-035C-48EF-9B02-286850A812AE}" destId="{CE8FAC79-C6CD-4C81-B129-7C1728551A53}" srcOrd="0" destOrd="0" presId="urn:microsoft.com/office/officeart/2005/8/layout/hierarchy5"/>
    <dgm:cxn modelId="{B915F749-F483-4094-9F53-E787B0F01170}" type="presParOf" srcId="{CE8FAC79-C6CD-4C81-B129-7C1728551A53}" destId="{3F2FD3FC-0563-4B5F-B64C-744B4829E586}" srcOrd="0" destOrd="0" presId="urn:microsoft.com/office/officeart/2005/8/layout/hierarchy5"/>
    <dgm:cxn modelId="{8E351305-2397-47BF-B7A7-F3F08C49A3A8}" type="presParOf" srcId="{CE8FAC79-C6CD-4C81-B129-7C1728551A53}" destId="{34763B1E-FD46-4FAE-B175-0FADB7BF7BA1}" srcOrd="1" destOrd="0" presId="urn:microsoft.com/office/officeart/2005/8/layout/hierarchy5"/>
    <dgm:cxn modelId="{D1DD7D6A-5504-4A93-BED8-2EE43D0C0F97}" type="presParOf" srcId="{34763B1E-FD46-4FAE-B175-0FADB7BF7BA1}" destId="{CF2CA2C1-3CDA-4769-BB99-2278DFCD87CE}" srcOrd="0" destOrd="0" presId="urn:microsoft.com/office/officeart/2005/8/layout/hierarchy5"/>
    <dgm:cxn modelId="{7315EE41-093F-45C4-B746-9EBCD23FE7EE}" type="presParOf" srcId="{CF2CA2C1-3CDA-4769-BB99-2278DFCD87CE}" destId="{86A741BD-B2D1-4A7C-BCB2-26E0D6306EA9}" srcOrd="0" destOrd="0" presId="urn:microsoft.com/office/officeart/2005/8/layout/hierarchy5"/>
    <dgm:cxn modelId="{864EBD2E-CA17-47A9-AFE8-40D8941FF53F}" type="presParOf" srcId="{34763B1E-FD46-4FAE-B175-0FADB7BF7BA1}" destId="{CBC0127B-B16D-4AB5-8BDE-E0FBF8A7EA8D}" srcOrd="1" destOrd="0" presId="urn:microsoft.com/office/officeart/2005/8/layout/hierarchy5"/>
    <dgm:cxn modelId="{96561FE4-6AFB-4082-9BC1-BF3DAD864940}" type="presParOf" srcId="{CBC0127B-B16D-4AB5-8BDE-E0FBF8A7EA8D}" destId="{1C8752E1-128B-447C-A372-062F7FA6E5D1}" srcOrd="0" destOrd="0" presId="urn:microsoft.com/office/officeart/2005/8/layout/hierarchy5"/>
    <dgm:cxn modelId="{C6408052-E0B1-4B8E-B269-A27F29E55AB4}" type="presParOf" srcId="{CBC0127B-B16D-4AB5-8BDE-E0FBF8A7EA8D}" destId="{250E6DD5-0646-485D-B3FB-1AC3F74EEB75}" srcOrd="1" destOrd="0" presId="urn:microsoft.com/office/officeart/2005/8/layout/hierarchy5"/>
    <dgm:cxn modelId="{C0DCD45E-A2FB-4904-8F4B-E853DFEAB9B0}" type="presParOf" srcId="{250E6DD5-0646-485D-B3FB-1AC3F74EEB75}" destId="{EDAD8C25-FAF2-4995-8189-0B3D124EE9E2}" srcOrd="0" destOrd="0" presId="urn:microsoft.com/office/officeart/2005/8/layout/hierarchy5"/>
    <dgm:cxn modelId="{09210F26-1AE8-4BDC-B7BF-F85A4904AFAA}" type="presParOf" srcId="{EDAD8C25-FAF2-4995-8189-0B3D124EE9E2}" destId="{BE6FA52D-E09B-4282-B31F-6B5D2CBB52E5}" srcOrd="0" destOrd="0" presId="urn:microsoft.com/office/officeart/2005/8/layout/hierarchy5"/>
    <dgm:cxn modelId="{D57877FA-CCE0-40FD-8F1F-12219EB5B0FB}" type="presParOf" srcId="{250E6DD5-0646-485D-B3FB-1AC3F74EEB75}" destId="{160D8461-35A6-461F-9E0A-BEABC023A45B}" srcOrd="1" destOrd="0" presId="urn:microsoft.com/office/officeart/2005/8/layout/hierarchy5"/>
    <dgm:cxn modelId="{7D211CFB-9E48-48DD-A985-6BB1CD55EEFF}" type="presParOf" srcId="{160D8461-35A6-461F-9E0A-BEABC023A45B}" destId="{9FF6AE14-B328-42E9-B5EA-DF808900DEC4}" srcOrd="0" destOrd="0" presId="urn:microsoft.com/office/officeart/2005/8/layout/hierarchy5"/>
    <dgm:cxn modelId="{D70BFFC3-8958-4B71-95EB-7A6F7A715C04}" type="presParOf" srcId="{160D8461-35A6-461F-9E0A-BEABC023A45B}" destId="{FEAF4735-C422-4A93-BA7C-4D90F0568EEC}" srcOrd="1" destOrd="0" presId="urn:microsoft.com/office/officeart/2005/8/layout/hierarchy5"/>
    <dgm:cxn modelId="{744191E7-FE02-4117-BF50-3A46B696D88C}" type="presParOf" srcId="{250E6DD5-0646-485D-B3FB-1AC3F74EEB75}" destId="{4EC2FEB1-52BC-4642-963D-46491A564F82}" srcOrd="2" destOrd="0" presId="urn:microsoft.com/office/officeart/2005/8/layout/hierarchy5"/>
    <dgm:cxn modelId="{EB824E25-514B-46FB-A7F4-A6CCB18CC2F9}" type="presParOf" srcId="{4EC2FEB1-52BC-4642-963D-46491A564F82}" destId="{EB290AE2-9661-47CE-963B-593464ABCF1F}" srcOrd="0" destOrd="0" presId="urn:microsoft.com/office/officeart/2005/8/layout/hierarchy5"/>
    <dgm:cxn modelId="{057CEEF2-A3ED-43F0-8A3E-AA387CB18FC0}" type="presParOf" srcId="{250E6DD5-0646-485D-B3FB-1AC3F74EEB75}" destId="{77F2CF8D-24F8-4F8D-A749-20E5499F5819}" srcOrd="3" destOrd="0" presId="urn:microsoft.com/office/officeart/2005/8/layout/hierarchy5"/>
    <dgm:cxn modelId="{6B94D073-CDD4-4EEB-925F-020371E15A94}" type="presParOf" srcId="{77F2CF8D-24F8-4F8D-A749-20E5499F5819}" destId="{C4C1C0EE-21F8-4278-95DC-D04A37C155CA}" srcOrd="0" destOrd="0" presId="urn:microsoft.com/office/officeart/2005/8/layout/hierarchy5"/>
    <dgm:cxn modelId="{B3A18516-3C26-4842-86D5-B42AE5E867E8}" type="presParOf" srcId="{77F2CF8D-24F8-4F8D-A749-20E5499F5819}" destId="{60F83BC4-3607-4CA0-A4BA-2069CC9845E2}" srcOrd="1" destOrd="0" presId="urn:microsoft.com/office/officeart/2005/8/layout/hierarchy5"/>
    <dgm:cxn modelId="{47014AB5-09E1-4D29-9553-02489E3EC59B}" type="presParOf" srcId="{250E6DD5-0646-485D-B3FB-1AC3F74EEB75}" destId="{341D1BF2-BA6B-4666-A76D-219C13F66986}" srcOrd="4" destOrd="0" presId="urn:microsoft.com/office/officeart/2005/8/layout/hierarchy5"/>
    <dgm:cxn modelId="{EDD69C89-B5F3-4BBD-8CBF-937449C33300}" type="presParOf" srcId="{341D1BF2-BA6B-4666-A76D-219C13F66986}" destId="{6DE4A4B5-9BB7-41C8-918C-CA7FEDF765DD}" srcOrd="0" destOrd="0" presId="urn:microsoft.com/office/officeart/2005/8/layout/hierarchy5"/>
    <dgm:cxn modelId="{1ADF78A5-EA89-4E52-BC87-42D48A86C849}" type="presParOf" srcId="{250E6DD5-0646-485D-B3FB-1AC3F74EEB75}" destId="{18937B37-725D-4F59-9D50-8C54A69C82D3}" srcOrd="5" destOrd="0" presId="urn:microsoft.com/office/officeart/2005/8/layout/hierarchy5"/>
    <dgm:cxn modelId="{B5E23A6D-C1D9-48A7-9ED0-292F4554E31D}" type="presParOf" srcId="{18937B37-725D-4F59-9D50-8C54A69C82D3}" destId="{AE2D9936-49C4-41A1-8A56-141095D87485}" srcOrd="0" destOrd="0" presId="urn:microsoft.com/office/officeart/2005/8/layout/hierarchy5"/>
    <dgm:cxn modelId="{9FAEC22C-F563-4ACB-8D49-2D75C6818EE1}" type="presParOf" srcId="{18937B37-725D-4F59-9D50-8C54A69C82D3}" destId="{614C6EA5-EB01-4CFE-873A-8F0C8E7B022B}" srcOrd="1" destOrd="0" presId="urn:microsoft.com/office/officeart/2005/8/layout/hierarchy5"/>
    <dgm:cxn modelId="{10655420-B860-4642-9DB5-9731DC447819}" type="presParOf" srcId="{250E6DD5-0646-485D-B3FB-1AC3F74EEB75}" destId="{9C6C6F2F-AA5E-4969-8225-1EEE0E4129C1}" srcOrd="6" destOrd="0" presId="urn:microsoft.com/office/officeart/2005/8/layout/hierarchy5"/>
    <dgm:cxn modelId="{EE31881E-BD23-4F13-B910-5ACE038CEA0E}" type="presParOf" srcId="{9C6C6F2F-AA5E-4969-8225-1EEE0E4129C1}" destId="{19818D8C-96FE-4040-AD4E-EE7987F8ECC5}" srcOrd="0" destOrd="0" presId="urn:microsoft.com/office/officeart/2005/8/layout/hierarchy5"/>
    <dgm:cxn modelId="{5333D072-65CB-4ECF-A8B1-6A1E690C5D1D}" type="presParOf" srcId="{250E6DD5-0646-485D-B3FB-1AC3F74EEB75}" destId="{EA2F5DD5-5E04-4759-BFEF-3FF87B7D96FA}" srcOrd="7" destOrd="0" presId="urn:microsoft.com/office/officeart/2005/8/layout/hierarchy5"/>
    <dgm:cxn modelId="{59A448C4-3B38-4E2A-800F-22098BD18FE1}" type="presParOf" srcId="{EA2F5DD5-5E04-4759-BFEF-3FF87B7D96FA}" destId="{30166B48-809D-4C09-973A-5154A978FE5F}" srcOrd="0" destOrd="0" presId="urn:microsoft.com/office/officeart/2005/8/layout/hierarchy5"/>
    <dgm:cxn modelId="{9FD3F5ED-B1D5-43C1-8DB2-80357D2343D0}" type="presParOf" srcId="{EA2F5DD5-5E04-4759-BFEF-3FF87B7D96FA}" destId="{81E2A95A-AC37-4AC5-B674-E8D197C597D2}" srcOrd="1" destOrd="0" presId="urn:microsoft.com/office/officeart/2005/8/layout/hierarchy5"/>
    <dgm:cxn modelId="{204D850D-711F-47B1-8864-07AF62C04025}" type="presParOf" srcId="{026AC8C5-91C8-4FB7-9A0C-54E936290293}" destId="{F80701EE-B636-4EDB-AB1E-87BCACF9BB54}" srcOrd="1" destOrd="0" presId="urn:microsoft.com/office/officeart/2005/8/layout/hierarchy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20B5F5-9C99-4C00-9C3C-F0C368244D10}" type="doc">
      <dgm:prSet loTypeId="urn:microsoft.com/office/officeart/2005/8/layout/hierarchy5" loCatId="hierarchy" qsTypeId="urn:microsoft.com/office/officeart/2005/8/quickstyle/simple2" qsCatId="simple" csTypeId="urn:microsoft.com/office/officeart/2005/8/colors/accent1_2" csCatId="accent1" phldr="1"/>
      <dgm:spPr/>
      <dgm:t>
        <a:bodyPr/>
        <a:lstStyle/>
        <a:p>
          <a:endParaRPr lang="LID4096"/>
        </a:p>
      </dgm:t>
    </dgm:pt>
    <dgm:pt modelId="{FE1B321D-8127-4CA8-A0D4-F1D27F841E8B}">
      <dgm:prSet phldrT="[Текст]" custT="1"/>
      <dgm:spPr>
        <a:solidFill>
          <a:srgbClr val="FFD66E"/>
        </a:solidFill>
      </dgm:spPr>
      <dgm:t>
        <a:bodyPr/>
        <a:lstStyle/>
        <a:p>
          <a:pPr>
            <a:lnSpc>
              <a:spcPct val="100000"/>
            </a:lnSpc>
          </a:pPr>
          <a:r>
            <a:rPr lang="uk-UA" sz="1200" b="1" i="0" noProof="0" dirty="0">
              <a:solidFill>
                <a:srgbClr val="4D4634"/>
              </a:solidFill>
              <a:latin typeface="Arial" panose="020B0604020202020204" pitchFamily="34" charset="0"/>
              <a:cs typeface="Arial" panose="020B0604020202020204" pitchFamily="34" charset="0"/>
            </a:rPr>
            <a:t>Центральний науково-дослідний інститут озброєння та військової техніки Збройних Сил України</a:t>
          </a:r>
          <a:endParaRPr lang="uk-UA" sz="1200" b="1" noProof="0" dirty="0">
            <a:solidFill>
              <a:srgbClr val="4D4634"/>
            </a:solidFill>
            <a:latin typeface="Arial" panose="020B0604020202020204" pitchFamily="34" charset="0"/>
            <a:cs typeface="Arial" panose="020B0604020202020204" pitchFamily="34" charset="0"/>
          </a:endParaRPr>
        </a:p>
      </dgm:t>
    </dgm:pt>
    <dgm:pt modelId="{36F0CF12-1157-42D9-8A1E-EF92F7F28D6E}" type="parTrans" cxnId="{7237F09B-6152-4704-AD5B-C640894D1D9B}">
      <dgm:prSet/>
      <dgm:spPr>
        <a:ln>
          <a:solidFill>
            <a:srgbClr val="FFD66E"/>
          </a:solidFill>
        </a:ln>
      </dgm:spPr>
      <dgm:t>
        <a:bodyPr/>
        <a:lstStyle/>
        <a:p>
          <a:endParaRPr lang="LID4096"/>
        </a:p>
      </dgm:t>
    </dgm:pt>
    <dgm:pt modelId="{5C6C161F-EC53-42E7-9493-CADE6036232D}" type="sibTrans" cxnId="{7237F09B-6152-4704-AD5B-C640894D1D9B}">
      <dgm:prSet/>
      <dgm:spPr/>
      <dgm:t>
        <a:bodyPr/>
        <a:lstStyle/>
        <a:p>
          <a:endParaRPr lang="LID4096"/>
        </a:p>
      </dgm:t>
    </dgm:pt>
    <dgm:pt modelId="{399F5979-4FDF-41D7-AF8A-007AE1D3D0F5}">
      <dgm:prSet custT="1"/>
      <dgm:spPr>
        <a:solidFill>
          <a:srgbClr val="FFD66E"/>
        </a:solidFill>
      </dgm:spPr>
      <dgm:t>
        <a:bodyPr/>
        <a:lstStyle/>
        <a:p>
          <a:pPr>
            <a:lnSpc>
              <a:spcPct val="100000"/>
            </a:lnSpc>
          </a:pPr>
          <a:r>
            <a:rPr lang="uk-UA" sz="1200" b="1" noProof="0" dirty="0">
              <a:solidFill>
                <a:srgbClr val="4D4634"/>
              </a:solidFill>
            </a:rPr>
            <a:t>Патентні відділи структурних одиниць Збройних Сил України </a:t>
          </a:r>
        </a:p>
      </dgm:t>
    </dgm:pt>
    <dgm:pt modelId="{86136367-69EB-4C0D-8AD3-1E3185F8EEBD}" type="parTrans" cxnId="{E92DB6EA-2EE4-4E3F-9CA2-0E14C1993145}">
      <dgm:prSet/>
      <dgm:spPr>
        <a:ln>
          <a:solidFill>
            <a:srgbClr val="FFD66E"/>
          </a:solidFill>
        </a:ln>
      </dgm:spPr>
      <dgm:t>
        <a:bodyPr/>
        <a:lstStyle/>
        <a:p>
          <a:endParaRPr lang="LID4096"/>
        </a:p>
      </dgm:t>
    </dgm:pt>
    <dgm:pt modelId="{9C688765-2DE3-4CFF-B920-90EA2169AD04}" type="sibTrans" cxnId="{E92DB6EA-2EE4-4E3F-9CA2-0E14C1993145}">
      <dgm:prSet/>
      <dgm:spPr/>
      <dgm:t>
        <a:bodyPr/>
        <a:lstStyle/>
        <a:p>
          <a:endParaRPr lang="LID4096"/>
        </a:p>
      </dgm:t>
    </dgm:pt>
    <dgm:pt modelId="{04C4187D-57AE-412A-99B6-F52F5AF70045}">
      <dgm:prSet custT="1"/>
      <dgm:spPr>
        <a:solidFill>
          <a:srgbClr val="FFD66E"/>
        </a:solidFill>
      </dgm:spPr>
      <dgm:t>
        <a:bodyPr/>
        <a:lstStyle/>
        <a:p>
          <a:pPr>
            <a:lnSpc>
              <a:spcPct val="100000"/>
            </a:lnSpc>
          </a:pPr>
          <a:r>
            <a:rPr lang="uk-UA" sz="1200" b="1" noProof="0" dirty="0">
              <a:solidFill>
                <a:srgbClr val="4D4634"/>
              </a:solidFill>
            </a:rPr>
            <a:t>Патентні відділи навчальних закладів Міністерства оборони</a:t>
          </a:r>
        </a:p>
      </dgm:t>
    </dgm:pt>
    <dgm:pt modelId="{5B45ED00-735F-405D-B3EC-25C71FB81D66}" type="parTrans" cxnId="{93F3588C-A53B-41F1-8E38-D292AE1CFA6C}">
      <dgm:prSet/>
      <dgm:spPr>
        <a:ln>
          <a:solidFill>
            <a:srgbClr val="FFD66E"/>
          </a:solidFill>
        </a:ln>
      </dgm:spPr>
      <dgm:t>
        <a:bodyPr/>
        <a:lstStyle/>
        <a:p>
          <a:endParaRPr lang="LID4096"/>
        </a:p>
      </dgm:t>
    </dgm:pt>
    <dgm:pt modelId="{7FD49F7C-A82F-46A8-9767-AC809C351AB5}" type="sibTrans" cxnId="{93F3588C-A53B-41F1-8E38-D292AE1CFA6C}">
      <dgm:prSet/>
      <dgm:spPr/>
      <dgm:t>
        <a:bodyPr/>
        <a:lstStyle/>
        <a:p>
          <a:endParaRPr lang="LID4096"/>
        </a:p>
      </dgm:t>
    </dgm:pt>
    <dgm:pt modelId="{CD33D887-F650-4A9B-85F2-9B8DA5AF35EE}">
      <dgm:prSet custT="1"/>
      <dgm:spPr>
        <a:solidFill>
          <a:srgbClr val="FFD66E"/>
        </a:solidFill>
      </dgm:spPr>
      <dgm:t>
        <a:bodyPr/>
        <a:lstStyle/>
        <a:p>
          <a:pPr>
            <a:lnSpc>
              <a:spcPct val="100000"/>
            </a:lnSpc>
          </a:pPr>
          <a:r>
            <a:rPr lang="uk-UA" sz="1200" b="1" noProof="0" dirty="0">
              <a:solidFill>
                <a:srgbClr val="4D4634"/>
              </a:solidFill>
              <a:latin typeface="Arial" panose="020B0604020202020204" pitchFamily="34" charset="0"/>
              <a:cs typeface="Arial" panose="020B0604020202020204" pitchFamily="34" charset="0"/>
            </a:rPr>
            <a:t>Патентні відділи підприємств та організацій Міністерства оборони </a:t>
          </a:r>
        </a:p>
      </dgm:t>
    </dgm:pt>
    <dgm:pt modelId="{5F39B47B-2F00-498C-8AA3-20C7A4B0C7F9}" type="parTrans" cxnId="{0C901B6B-EDD8-4522-B197-4637B442F39A}">
      <dgm:prSet/>
      <dgm:spPr>
        <a:ln>
          <a:solidFill>
            <a:srgbClr val="FFD66E"/>
          </a:solidFill>
        </a:ln>
      </dgm:spPr>
      <dgm:t>
        <a:bodyPr/>
        <a:lstStyle/>
        <a:p>
          <a:endParaRPr lang="LID4096"/>
        </a:p>
      </dgm:t>
    </dgm:pt>
    <dgm:pt modelId="{29F4ECCE-F15F-415D-A8BC-527922B026CB}" type="sibTrans" cxnId="{0C901B6B-EDD8-4522-B197-4637B442F39A}">
      <dgm:prSet/>
      <dgm:spPr/>
      <dgm:t>
        <a:bodyPr/>
        <a:lstStyle/>
        <a:p>
          <a:endParaRPr lang="LID4096"/>
        </a:p>
      </dgm:t>
    </dgm:pt>
    <dgm:pt modelId="{226B3044-E5AD-4450-948E-B80B9C933C5C}">
      <dgm:prSet custT="1"/>
      <dgm:spPr>
        <a:solidFill>
          <a:srgbClr val="FFD66E"/>
        </a:solidFill>
      </dgm:spPr>
      <dgm:t>
        <a:bodyPr/>
        <a:lstStyle/>
        <a:p>
          <a:pPr>
            <a:lnSpc>
              <a:spcPct val="100000"/>
            </a:lnSpc>
          </a:pPr>
          <a:r>
            <a:rPr lang="uk-UA" sz="1200" b="1" noProof="0" dirty="0">
              <a:solidFill>
                <a:srgbClr val="4D4634"/>
              </a:solidFill>
            </a:rPr>
            <a:t>Патентні відділи установ Міністерства оборони</a:t>
          </a:r>
        </a:p>
      </dgm:t>
    </dgm:pt>
    <dgm:pt modelId="{060147B4-3CA6-45E2-B42B-9AE2CCD49347}" type="parTrans" cxnId="{B224D0CF-62C9-4D1F-A1A3-4EA821D2795D}">
      <dgm:prSet/>
      <dgm:spPr>
        <a:ln>
          <a:solidFill>
            <a:srgbClr val="FFD66E"/>
          </a:solidFill>
        </a:ln>
      </dgm:spPr>
      <dgm:t>
        <a:bodyPr/>
        <a:lstStyle/>
        <a:p>
          <a:endParaRPr lang="LID4096"/>
        </a:p>
      </dgm:t>
    </dgm:pt>
    <dgm:pt modelId="{77BF84E6-F5D6-4312-86BB-17C507C53C2D}" type="sibTrans" cxnId="{B224D0CF-62C9-4D1F-A1A3-4EA821D2795D}">
      <dgm:prSet/>
      <dgm:spPr/>
      <dgm:t>
        <a:bodyPr/>
        <a:lstStyle/>
        <a:p>
          <a:endParaRPr lang="LID4096"/>
        </a:p>
      </dgm:t>
    </dgm:pt>
    <dgm:pt modelId="{026AC8C5-91C8-4FB7-9A0C-54E936290293}" type="pres">
      <dgm:prSet presAssocID="{6320B5F5-9C99-4C00-9C3C-F0C368244D10}" presName="mainComposite" presStyleCnt="0">
        <dgm:presLayoutVars>
          <dgm:chPref val="1"/>
          <dgm:dir/>
          <dgm:animOne val="branch"/>
          <dgm:animLvl val="lvl"/>
          <dgm:resizeHandles val="exact"/>
        </dgm:presLayoutVars>
      </dgm:prSet>
      <dgm:spPr/>
    </dgm:pt>
    <dgm:pt modelId="{D4A6DE49-9BD9-4C14-94F6-49F0B3EEE135}" type="pres">
      <dgm:prSet presAssocID="{6320B5F5-9C99-4C00-9C3C-F0C368244D10}" presName="hierFlow" presStyleCnt="0"/>
      <dgm:spPr/>
    </dgm:pt>
    <dgm:pt modelId="{574607A5-035C-48EF-9B02-286850A812AE}" type="pres">
      <dgm:prSet presAssocID="{6320B5F5-9C99-4C00-9C3C-F0C368244D10}" presName="hierChild1" presStyleCnt="0">
        <dgm:presLayoutVars>
          <dgm:chPref val="1"/>
          <dgm:animOne val="branch"/>
          <dgm:animLvl val="lvl"/>
        </dgm:presLayoutVars>
      </dgm:prSet>
      <dgm:spPr/>
    </dgm:pt>
    <dgm:pt modelId="{51030D24-DEC4-47B6-AADD-0A1528CD93F0}" type="pres">
      <dgm:prSet presAssocID="{FE1B321D-8127-4CA8-A0D4-F1D27F841E8B}" presName="Name17" presStyleCnt="0"/>
      <dgm:spPr/>
    </dgm:pt>
    <dgm:pt modelId="{85694E72-6C7E-4EDF-B6F6-188421E14099}" type="pres">
      <dgm:prSet presAssocID="{FE1B321D-8127-4CA8-A0D4-F1D27F841E8B}" presName="level1Shape" presStyleLbl="node0" presStyleIdx="0" presStyleCnt="1" custLinFactX="-24822" custLinFactNeighborX="-100000" custLinFactNeighborY="64186">
        <dgm:presLayoutVars>
          <dgm:chPref val="3"/>
        </dgm:presLayoutVars>
      </dgm:prSet>
      <dgm:spPr/>
    </dgm:pt>
    <dgm:pt modelId="{1CF70934-2B76-482A-B572-BFDF6313AA28}" type="pres">
      <dgm:prSet presAssocID="{FE1B321D-8127-4CA8-A0D4-F1D27F841E8B}" presName="hierChild2" presStyleCnt="0"/>
      <dgm:spPr/>
    </dgm:pt>
    <dgm:pt modelId="{EDAD8C25-FAF2-4995-8189-0B3D124EE9E2}" type="pres">
      <dgm:prSet presAssocID="{5B45ED00-735F-405D-B3EC-25C71FB81D66}" presName="Name25" presStyleLbl="parChTrans1D2" presStyleIdx="0" presStyleCnt="4"/>
      <dgm:spPr/>
    </dgm:pt>
    <dgm:pt modelId="{BE6FA52D-E09B-4282-B31F-6B5D2CBB52E5}" type="pres">
      <dgm:prSet presAssocID="{5B45ED00-735F-405D-B3EC-25C71FB81D66}" presName="connTx" presStyleLbl="parChTrans1D2" presStyleIdx="0" presStyleCnt="4"/>
      <dgm:spPr/>
    </dgm:pt>
    <dgm:pt modelId="{160D8461-35A6-461F-9E0A-BEABC023A45B}" type="pres">
      <dgm:prSet presAssocID="{04C4187D-57AE-412A-99B6-F52F5AF70045}" presName="Name30" presStyleCnt="0"/>
      <dgm:spPr/>
    </dgm:pt>
    <dgm:pt modelId="{9FF6AE14-B328-42E9-B5EA-DF808900DEC4}" type="pres">
      <dgm:prSet presAssocID="{04C4187D-57AE-412A-99B6-F52F5AF70045}" presName="level2Shape" presStyleLbl="node2" presStyleIdx="0" presStyleCnt="4"/>
      <dgm:spPr/>
    </dgm:pt>
    <dgm:pt modelId="{FEAF4735-C422-4A93-BA7C-4D90F0568EEC}" type="pres">
      <dgm:prSet presAssocID="{04C4187D-57AE-412A-99B6-F52F5AF70045}" presName="hierChild3" presStyleCnt="0"/>
      <dgm:spPr/>
    </dgm:pt>
    <dgm:pt modelId="{4EC2FEB1-52BC-4642-963D-46491A564F82}" type="pres">
      <dgm:prSet presAssocID="{060147B4-3CA6-45E2-B42B-9AE2CCD49347}" presName="Name25" presStyleLbl="parChTrans1D2" presStyleIdx="1" presStyleCnt="4"/>
      <dgm:spPr/>
    </dgm:pt>
    <dgm:pt modelId="{EB290AE2-9661-47CE-963B-593464ABCF1F}" type="pres">
      <dgm:prSet presAssocID="{060147B4-3CA6-45E2-B42B-9AE2CCD49347}" presName="connTx" presStyleLbl="parChTrans1D2" presStyleIdx="1" presStyleCnt="4"/>
      <dgm:spPr/>
    </dgm:pt>
    <dgm:pt modelId="{77F2CF8D-24F8-4F8D-A749-20E5499F5819}" type="pres">
      <dgm:prSet presAssocID="{226B3044-E5AD-4450-948E-B80B9C933C5C}" presName="Name30" presStyleCnt="0"/>
      <dgm:spPr/>
    </dgm:pt>
    <dgm:pt modelId="{C4C1C0EE-21F8-4278-95DC-D04A37C155CA}" type="pres">
      <dgm:prSet presAssocID="{226B3044-E5AD-4450-948E-B80B9C933C5C}" presName="level2Shape" presStyleLbl="node2" presStyleIdx="1" presStyleCnt="4"/>
      <dgm:spPr/>
    </dgm:pt>
    <dgm:pt modelId="{60F83BC4-3607-4CA0-A4BA-2069CC9845E2}" type="pres">
      <dgm:prSet presAssocID="{226B3044-E5AD-4450-948E-B80B9C933C5C}" presName="hierChild3" presStyleCnt="0"/>
      <dgm:spPr/>
    </dgm:pt>
    <dgm:pt modelId="{341D1BF2-BA6B-4666-A76D-219C13F66986}" type="pres">
      <dgm:prSet presAssocID="{5F39B47B-2F00-498C-8AA3-20C7A4B0C7F9}" presName="Name25" presStyleLbl="parChTrans1D2" presStyleIdx="2" presStyleCnt="4"/>
      <dgm:spPr/>
    </dgm:pt>
    <dgm:pt modelId="{6DE4A4B5-9BB7-41C8-918C-CA7FEDF765DD}" type="pres">
      <dgm:prSet presAssocID="{5F39B47B-2F00-498C-8AA3-20C7A4B0C7F9}" presName="connTx" presStyleLbl="parChTrans1D2" presStyleIdx="2" presStyleCnt="4"/>
      <dgm:spPr/>
    </dgm:pt>
    <dgm:pt modelId="{18937B37-725D-4F59-9D50-8C54A69C82D3}" type="pres">
      <dgm:prSet presAssocID="{CD33D887-F650-4A9B-85F2-9B8DA5AF35EE}" presName="Name30" presStyleCnt="0"/>
      <dgm:spPr/>
    </dgm:pt>
    <dgm:pt modelId="{AE2D9936-49C4-41A1-8A56-141095D87485}" type="pres">
      <dgm:prSet presAssocID="{CD33D887-F650-4A9B-85F2-9B8DA5AF35EE}" presName="level2Shape" presStyleLbl="node2" presStyleIdx="2" presStyleCnt="4"/>
      <dgm:spPr/>
    </dgm:pt>
    <dgm:pt modelId="{614C6EA5-EB01-4CFE-873A-8F0C8E7B022B}" type="pres">
      <dgm:prSet presAssocID="{CD33D887-F650-4A9B-85F2-9B8DA5AF35EE}" presName="hierChild3" presStyleCnt="0"/>
      <dgm:spPr/>
    </dgm:pt>
    <dgm:pt modelId="{9C6C6F2F-AA5E-4969-8225-1EEE0E4129C1}" type="pres">
      <dgm:prSet presAssocID="{86136367-69EB-4C0D-8AD3-1E3185F8EEBD}" presName="Name25" presStyleLbl="parChTrans1D2" presStyleIdx="3" presStyleCnt="4"/>
      <dgm:spPr/>
    </dgm:pt>
    <dgm:pt modelId="{19818D8C-96FE-4040-AD4E-EE7987F8ECC5}" type="pres">
      <dgm:prSet presAssocID="{86136367-69EB-4C0D-8AD3-1E3185F8EEBD}" presName="connTx" presStyleLbl="parChTrans1D2" presStyleIdx="3" presStyleCnt="4"/>
      <dgm:spPr/>
    </dgm:pt>
    <dgm:pt modelId="{EA2F5DD5-5E04-4759-BFEF-3FF87B7D96FA}" type="pres">
      <dgm:prSet presAssocID="{399F5979-4FDF-41D7-AF8A-007AE1D3D0F5}" presName="Name30" presStyleCnt="0"/>
      <dgm:spPr/>
    </dgm:pt>
    <dgm:pt modelId="{30166B48-809D-4C09-973A-5154A978FE5F}" type="pres">
      <dgm:prSet presAssocID="{399F5979-4FDF-41D7-AF8A-007AE1D3D0F5}" presName="level2Shape" presStyleLbl="node2" presStyleIdx="3" presStyleCnt="4"/>
      <dgm:spPr/>
    </dgm:pt>
    <dgm:pt modelId="{81E2A95A-AC37-4AC5-B674-E8D197C597D2}" type="pres">
      <dgm:prSet presAssocID="{399F5979-4FDF-41D7-AF8A-007AE1D3D0F5}" presName="hierChild3" presStyleCnt="0"/>
      <dgm:spPr/>
    </dgm:pt>
    <dgm:pt modelId="{F80701EE-B636-4EDB-AB1E-87BCACF9BB54}" type="pres">
      <dgm:prSet presAssocID="{6320B5F5-9C99-4C00-9C3C-F0C368244D10}" presName="bgShapesFlow" presStyleCnt="0"/>
      <dgm:spPr/>
    </dgm:pt>
  </dgm:ptLst>
  <dgm:cxnLst>
    <dgm:cxn modelId="{0C4C440B-BF7C-4C2D-8035-B3097614B293}" type="presOf" srcId="{060147B4-3CA6-45E2-B42B-9AE2CCD49347}" destId="{EB290AE2-9661-47CE-963B-593464ABCF1F}" srcOrd="1" destOrd="0" presId="urn:microsoft.com/office/officeart/2005/8/layout/hierarchy5"/>
    <dgm:cxn modelId="{2611B90E-2C11-4E3D-A2A7-CEB93CC1CC7D}" type="presOf" srcId="{5B45ED00-735F-405D-B3EC-25C71FB81D66}" destId="{BE6FA52D-E09B-4282-B31F-6B5D2CBB52E5}" srcOrd="1" destOrd="0" presId="urn:microsoft.com/office/officeart/2005/8/layout/hierarchy5"/>
    <dgm:cxn modelId="{AFF2D518-0421-4BE7-B4F1-D30DD0C5FCFA}" type="presOf" srcId="{399F5979-4FDF-41D7-AF8A-007AE1D3D0F5}" destId="{30166B48-809D-4C09-973A-5154A978FE5F}" srcOrd="0" destOrd="0" presId="urn:microsoft.com/office/officeart/2005/8/layout/hierarchy5"/>
    <dgm:cxn modelId="{7E99DF26-9578-4220-94DA-CD0F345250F7}" type="presOf" srcId="{CD33D887-F650-4A9B-85F2-9B8DA5AF35EE}" destId="{AE2D9936-49C4-41A1-8A56-141095D87485}" srcOrd="0" destOrd="0" presId="urn:microsoft.com/office/officeart/2005/8/layout/hierarchy5"/>
    <dgm:cxn modelId="{360A0D29-2520-4774-BA30-7535F2578C76}" type="presOf" srcId="{5F39B47B-2F00-498C-8AA3-20C7A4B0C7F9}" destId="{341D1BF2-BA6B-4666-A76D-219C13F66986}" srcOrd="0" destOrd="0" presId="urn:microsoft.com/office/officeart/2005/8/layout/hierarchy5"/>
    <dgm:cxn modelId="{4B901E34-9FE5-4C0A-BE95-2ABDBEA620EB}" type="presOf" srcId="{5B45ED00-735F-405D-B3EC-25C71FB81D66}" destId="{EDAD8C25-FAF2-4995-8189-0B3D124EE9E2}" srcOrd="0" destOrd="0" presId="urn:microsoft.com/office/officeart/2005/8/layout/hierarchy5"/>
    <dgm:cxn modelId="{0C901B6B-EDD8-4522-B197-4637B442F39A}" srcId="{FE1B321D-8127-4CA8-A0D4-F1D27F841E8B}" destId="{CD33D887-F650-4A9B-85F2-9B8DA5AF35EE}" srcOrd="2" destOrd="0" parTransId="{5F39B47B-2F00-498C-8AA3-20C7A4B0C7F9}" sibTransId="{29F4ECCE-F15F-415D-A8BC-527922B026CB}"/>
    <dgm:cxn modelId="{5AAAEF86-0A22-4050-A73C-90F6169BAB03}" type="presOf" srcId="{5F39B47B-2F00-498C-8AA3-20C7A4B0C7F9}" destId="{6DE4A4B5-9BB7-41C8-918C-CA7FEDF765DD}" srcOrd="1" destOrd="0" presId="urn:microsoft.com/office/officeart/2005/8/layout/hierarchy5"/>
    <dgm:cxn modelId="{93F3588C-A53B-41F1-8E38-D292AE1CFA6C}" srcId="{FE1B321D-8127-4CA8-A0D4-F1D27F841E8B}" destId="{04C4187D-57AE-412A-99B6-F52F5AF70045}" srcOrd="0" destOrd="0" parTransId="{5B45ED00-735F-405D-B3EC-25C71FB81D66}" sibTransId="{7FD49F7C-A82F-46A8-9767-AC809C351AB5}"/>
    <dgm:cxn modelId="{4FF9768D-AC2B-4F87-BC75-1F93CC7B4DFC}" type="presOf" srcId="{04C4187D-57AE-412A-99B6-F52F5AF70045}" destId="{9FF6AE14-B328-42E9-B5EA-DF808900DEC4}" srcOrd="0" destOrd="0" presId="urn:microsoft.com/office/officeart/2005/8/layout/hierarchy5"/>
    <dgm:cxn modelId="{B8881F93-7064-47D1-99CA-81E19A11BA83}" type="presOf" srcId="{226B3044-E5AD-4450-948E-B80B9C933C5C}" destId="{C4C1C0EE-21F8-4278-95DC-D04A37C155CA}" srcOrd="0" destOrd="0" presId="urn:microsoft.com/office/officeart/2005/8/layout/hierarchy5"/>
    <dgm:cxn modelId="{7237F09B-6152-4704-AD5B-C640894D1D9B}" srcId="{6320B5F5-9C99-4C00-9C3C-F0C368244D10}" destId="{FE1B321D-8127-4CA8-A0D4-F1D27F841E8B}" srcOrd="0" destOrd="0" parTransId="{36F0CF12-1157-42D9-8A1E-EF92F7F28D6E}" sibTransId="{5C6C161F-EC53-42E7-9493-CADE6036232D}"/>
    <dgm:cxn modelId="{6CBF96A1-9965-40A9-97C8-70A5DF666E24}" type="presOf" srcId="{FE1B321D-8127-4CA8-A0D4-F1D27F841E8B}" destId="{85694E72-6C7E-4EDF-B6F6-188421E14099}" srcOrd="0" destOrd="0" presId="urn:microsoft.com/office/officeart/2005/8/layout/hierarchy5"/>
    <dgm:cxn modelId="{50A27EA3-4562-48A7-9F1D-67511C8BECBC}" type="presOf" srcId="{86136367-69EB-4C0D-8AD3-1E3185F8EEBD}" destId="{9C6C6F2F-AA5E-4969-8225-1EEE0E4129C1}" srcOrd="0" destOrd="0" presId="urn:microsoft.com/office/officeart/2005/8/layout/hierarchy5"/>
    <dgm:cxn modelId="{C783FCA3-D0E9-4155-A981-10C89DFC14B9}" type="presOf" srcId="{6320B5F5-9C99-4C00-9C3C-F0C368244D10}" destId="{026AC8C5-91C8-4FB7-9A0C-54E936290293}" srcOrd="0" destOrd="0" presId="urn:microsoft.com/office/officeart/2005/8/layout/hierarchy5"/>
    <dgm:cxn modelId="{B224D0CF-62C9-4D1F-A1A3-4EA821D2795D}" srcId="{FE1B321D-8127-4CA8-A0D4-F1D27F841E8B}" destId="{226B3044-E5AD-4450-948E-B80B9C933C5C}" srcOrd="1" destOrd="0" parTransId="{060147B4-3CA6-45E2-B42B-9AE2CCD49347}" sibTransId="{77BF84E6-F5D6-4312-86BB-17C507C53C2D}"/>
    <dgm:cxn modelId="{E92DB6EA-2EE4-4E3F-9CA2-0E14C1993145}" srcId="{FE1B321D-8127-4CA8-A0D4-F1D27F841E8B}" destId="{399F5979-4FDF-41D7-AF8A-007AE1D3D0F5}" srcOrd="3" destOrd="0" parTransId="{86136367-69EB-4C0D-8AD3-1E3185F8EEBD}" sibTransId="{9C688765-2DE3-4CFF-B920-90EA2169AD04}"/>
    <dgm:cxn modelId="{D8412EF3-09FE-443B-93E3-B5F4CA689F3C}" type="presOf" srcId="{86136367-69EB-4C0D-8AD3-1E3185F8EEBD}" destId="{19818D8C-96FE-4040-AD4E-EE7987F8ECC5}" srcOrd="1" destOrd="0" presId="urn:microsoft.com/office/officeart/2005/8/layout/hierarchy5"/>
    <dgm:cxn modelId="{103BE7FD-788E-4F9B-839B-0125F706CD20}" type="presOf" srcId="{060147B4-3CA6-45E2-B42B-9AE2CCD49347}" destId="{4EC2FEB1-52BC-4642-963D-46491A564F82}" srcOrd="0" destOrd="0" presId="urn:microsoft.com/office/officeart/2005/8/layout/hierarchy5"/>
    <dgm:cxn modelId="{0E16098D-7D11-4F72-BB71-B3D609482C53}" type="presParOf" srcId="{026AC8C5-91C8-4FB7-9A0C-54E936290293}" destId="{D4A6DE49-9BD9-4C14-94F6-49F0B3EEE135}" srcOrd="0" destOrd="0" presId="urn:microsoft.com/office/officeart/2005/8/layout/hierarchy5"/>
    <dgm:cxn modelId="{ADF9DCCF-4FFA-45D3-BC6D-C8CEF202A793}" type="presParOf" srcId="{D4A6DE49-9BD9-4C14-94F6-49F0B3EEE135}" destId="{574607A5-035C-48EF-9B02-286850A812AE}" srcOrd="0" destOrd="0" presId="urn:microsoft.com/office/officeart/2005/8/layout/hierarchy5"/>
    <dgm:cxn modelId="{1DE810EB-7802-4E55-968B-EB3BD2917D2F}" type="presParOf" srcId="{574607A5-035C-48EF-9B02-286850A812AE}" destId="{51030D24-DEC4-47B6-AADD-0A1528CD93F0}" srcOrd="0" destOrd="0" presId="urn:microsoft.com/office/officeart/2005/8/layout/hierarchy5"/>
    <dgm:cxn modelId="{0B4F6382-AF60-4456-9B19-3C8521DA3312}" type="presParOf" srcId="{51030D24-DEC4-47B6-AADD-0A1528CD93F0}" destId="{85694E72-6C7E-4EDF-B6F6-188421E14099}" srcOrd="0" destOrd="0" presId="urn:microsoft.com/office/officeart/2005/8/layout/hierarchy5"/>
    <dgm:cxn modelId="{ABD4BC16-87B2-42FF-9EED-83FFDF7182F1}" type="presParOf" srcId="{51030D24-DEC4-47B6-AADD-0A1528CD93F0}" destId="{1CF70934-2B76-482A-B572-BFDF6313AA28}" srcOrd="1" destOrd="0" presId="urn:microsoft.com/office/officeart/2005/8/layout/hierarchy5"/>
    <dgm:cxn modelId="{1E1A6701-36AD-4078-8A41-1E99934347F0}" type="presParOf" srcId="{1CF70934-2B76-482A-B572-BFDF6313AA28}" destId="{EDAD8C25-FAF2-4995-8189-0B3D124EE9E2}" srcOrd="0" destOrd="0" presId="urn:microsoft.com/office/officeart/2005/8/layout/hierarchy5"/>
    <dgm:cxn modelId="{2CE10C13-A897-4D81-90AE-CBE988AA7692}" type="presParOf" srcId="{EDAD8C25-FAF2-4995-8189-0B3D124EE9E2}" destId="{BE6FA52D-E09B-4282-B31F-6B5D2CBB52E5}" srcOrd="0" destOrd="0" presId="urn:microsoft.com/office/officeart/2005/8/layout/hierarchy5"/>
    <dgm:cxn modelId="{896E9F29-65B9-4B11-BB90-B2BB1CD61BF3}" type="presParOf" srcId="{1CF70934-2B76-482A-B572-BFDF6313AA28}" destId="{160D8461-35A6-461F-9E0A-BEABC023A45B}" srcOrd="1" destOrd="0" presId="urn:microsoft.com/office/officeart/2005/8/layout/hierarchy5"/>
    <dgm:cxn modelId="{7A258854-97B4-4B50-A4B6-4F70549D7FDA}" type="presParOf" srcId="{160D8461-35A6-461F-9E0A-BEABC023A45B}" destId="{9FF6AE14-B328-42E9-B5EA-DF808900DEC4}" srcOrd="0" destOrd="0" presId="urn:microsoft.com/office/officeart/2005/8/layout/hierarchy5"/>
    <dgm:cxn modelId="{FD769A11-F9E3-45A9-9235-ADFF65787A61}" type="presParOf" srcId="{160D8461-35A6-461F-9E0A-BEABC023A45B}" destId="{FEAF4735-C422-4A93-BA7C-4D90F0568EEC}" srcOrd="1" destOrd="0" presId="urn:microsoft.com/office/officeart/2005/8/layout/hierarchy5"/>
    <dgm:cxn modelId="{B848CBA3-D454-4C73-B750-7E43AB92E675}" type="presParOf" srcId="{1CF70934-2B76-482A-B572-BFDF6313AA28}" destId="{4EC2FEB1-52BC-4642-963D-46491A564F82}" srcOrd="2" destOrd="0" presId="urn:microsoft.com/office/officeart/2005/8/layout/hierarchy5"/>
    <dgm:cxn modelId="{2270B030-2736-4A3B-95EF-83DD488B29A8}" type="presParOf" srcId="{4EC2FEB1-52BC-4642-963D-46491A564F82}" destId="{EB290AE2-9661-47CE-963B-593464ABCF1F}" srcOrd="0" destOrd="0" presId="urn:microsoft.com/office/officeart/2005/8/layout/hierarchy5"/>
    <dgm:cxn modelId="{7067441B-1567-40B9-BCB6-1D5F3DF5A2F7}" type="presParOf" srcId="{1CF70934-2B76-482A-B572-BFDF6313AA28}" destId="{77F2CF8D-24F8-4F8D-A749-20E5499F5819}" srcOrd="3" destOrd="0" presId="urn:microsoft.com/office/officeart/2005/8/layout/hierarchy5"/>
    <dgm:cxn modelId="{9896D9A4-0021-47EB-A1A7-6DF9F3C5EB12}" type="presParOf" srcId="{77F2CF8D-24F8-4F8D-A749-20E5499F5819}" destId="{C4C1C0EE-21F8-4278-95DC-D04A37C155CA}" srcOrd="0" destOrd="0" presId="urn:microsoft.com/office/officeart/2005/8/layout/hierarchy5"/>
    <dgm:cxn modelId="{4F3252AF-EAE5-4A27-AD97-0CC9ACBD1D97}" type="presParOf" srcId="{77F2CF8D-24F8-4F8D-A749-20E5499F5819}" destId="{60F83BC4-3607-4CA0-A4BA-2069CC9845E2}" srcOrd="1" destOrd="0" presId="urn:microsoft.com/office/officeart/2005/8/layout/hierarchy5"/>
    <dgm:cxn modelId="{1616AE13-8BE7-42E6-83A1-1C0737A5BF25}" type="presParOf" srcId="{1CF70934-2B76-482A-B572-BFDF6313AA28}" destId="{341D1BF2-BA6B-4666-A76D-219C13F66986}" srcOrd="4" destOrd="0" presId="urn:microsoft.com/office/officeart/2005/8/layout/hierarchy5"/>
    <dgm:cxn modelId="{D7DD3B75-4C62-4433-8B4F-A0E056217791}" type="presParOf" srcId="{341D1BF2-BA6B-4666-A76D-219C13F66986}" destId="{6DE4A4B5-9BB7-41C8-918C-CA7FEDF765DD}" srcOrd="0" destOrd="0" presId="urn:microsoft.com/office/officeart/2005/8/layout/hierarchy5"/>
    <dgm:cxn modelId="{C7EC86D5-638D-439A-9B74-E30BD77FA470}" type="presParOf" srcId="{1CF70934-2B76-482A-B572-BFDF6313AA28}" destId="{18937B37-725D-4F59-9D50-8C54A69C82D3}" srcOrd="5" destOrd="0" presId="urn:microsoft.com/office/officeart/2005/8/layout/hierarchy5"/>
    <dgm:cxn modelId="{04F159BD-B185-43C3-B3CB-16711A344CD3}" type="presParOf" srcId="{18937B37-725D-4F59-9D50-8C54A69C82D3}" destId="{AE2D9936-49C4-41A1-8A56-141095D87485}" srcOrd="0" destOrd="0" presId="urn:microsoft.com/office/officeart/2005/8/layout/hierarchy5"/>
    <dgm:cxn modelId="{522C4D3A-20E7-40EA-AB6A-9CD0ADB6DFD0}" type="presParOf" srcId="{18937B37-725D-4F59-9D50-8C54A69C82D3}" destId="{614C6EA5-EB01-4CFE-873A-8F0C8E7B022B}" srcOrd="1" destOrd="0" presId="urn:microsoft.com/office/officeart/2005/8/layout/hierarchy5"/>
    <dgm:cxn modelId="{0CABAB69-F1DF-43FC-892D-165727903223}" type="presParOf" srcId="{1CF70934-2B76-482A-B572-BFDF6313AA28}" destId="{9C6C6F2F-AA5E-4969-8225-1EEE0E4129C1}" srcOrd="6" destOrd="0" presId="urn:microsoft.com/office/officeart/2005/8/layout/hierarchy5"/>
    <dgm:cxn modelId="{45A090AD-A801-4125-A8A0-B41A6208AC82}" type="presParOf" srcId="{9C6C6F2F-AA5E-4969-8225-1EEE0E4129C1}" destId="{19818D8C-96FE-4040-AD4E-EE7987F8ECC5}" srcOrd="0" destOrd="0" presId="urn:microsoft.com/office/officeart/2005/8/layout/hierarchy5"/>
    <dgm:cxn modelId="{60DED0E5-5BE1-4167-BB5F-CC72DCDFBC95}" type="presParOf" srcId="{1CF70934-2B76-482A-B572-BFDF6313AA28}" destId="{EA2F5DD5-5E04-4759-BFEF-3FF87B7D96FA}" srcOrd="7" destOrd="0" presId="urn:microsoft.com/office/officeart/2005/8/layout/hierarchy5"/>
    <dgm:cxn modelId="{F39FAB17-D420-40EB-9BA3-1553CC9D6047}" type="presParOf" srcId="{EA2F5DD5-5E04-4759-BFEF-3FF87B7D96FA}" destId="{30166B48-809D-4C09-973A-5154A978FE5F}" srcOrd="0" destOrd="0" presId="urn:microsoft.com/office/officeart/2005/8/layout/hierarchy5"/>
    <dgm:cxn modelId="{4937A25E-06AD-4673-AF27-5956C48BF6B8}" type="presParOf" srcId="{EA2F5DD5-5E04-4759-BFEF-3FF87B7D96FA}" destId="{81E2A95A-AC37-4AC5-B674-E8D197C597D2}" srcOrd="1" destOrd="0" presId="urn:microsoft.com/office/officeart/2005/8/layout/hierarchy5"/>
    <dgm:cxn modelId="{204D850D-711F-47B1-8864-07AF62C04025}" type="presParOf" srcId="{026AC8C5-91C8-4FB7-9A0C-54E936290293}" destId="{F80701EE-B636-4EDB-AB1E-87BCACF9BB54}" srcOrd="1" destOrd="0" presId="urn:microsoft.com/office/officeart/2005/8/layout/hierarchy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6E8A7-DA83-4D01-8375-92A41F7E66F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LID4096"/>
        </a:p>
      </dgm:t>
    </dgm:pt>
    <dgm:pt modelId="{D49131D2-A0E1-467B-9879-5E6B7A50057D}">
      <dgm:prSet phldrT="[Текст]"/>
      <dgm:spPr/>
      <dgm:t>
        <a:bodyPr/>
        <a:lstStyle/>
        <a:p>
          <a:r>
            <a:rPr lang="ru-RU" dirty="0" err="1"/>
            <a:t>мо</a:t>
          </a:r>
          <a:endParaRPr lang="LID4096" dirty="0"/>
        </a:p>
      </dgm:t>
    </dgm:pt>
    <dgm:pt modelId="{D0CCCCFC-CFEF-4C11-A785-6D21FDCADE68}" type="parTrans" cxnId="{4B244063-0A12-4FF8-BAE9-DB4E78A46A6A}">
      <dgm:prSet/>
      <dgm:spPr/>
      <dgm:t>
        <a:bodyPr/>
        <a:lstStyle/>
        <a:p>
          <a:endParaRPr lang="LID4096"/>
        </a:p>
      </dgm:t>
    </dgm:pt>
    <dgm:pt modelId="{FD023269-829A-462C-BF04-1A118F6E7355}" type="sibTrans" cxnId="{4B244063-0A12-4FF8-BAE9-DB4E78A46A6A}">
      <dgm:prSet/>
      <dgm:spPr/>
      <dgm:t>
        <a:bodyPr/>
        <a:lstStyle/>
        <a:p>
          <a:endParaRPr lang="LID4096"/>
        </a:p>
      </dgm:t>
    </dgm:pt>
    <dgm:pt modelId="{E50FA8A2-A74D-47D1-BC13-2EBDA329417E}">
      <dgm:prSet phldrT="[Текст]"/>
      <dgm:spPr/>
      <dgm:t>
        <a:bodyPr/>
        <a:lstStyle/>
        <a:p>
          <a:r>
            <a:rPr lang="ru-RU" dirty="0" err="1"/>
            <a:t>Головн</a:t>
          </a:r>
          <a:r>
            <a:rPr lang="uk-UA" dirty="0"/>
            <a:t>і управління</a:t>
          </a:r>
          <a:endParaRPr lang="LID4096" dirty="0"/>
        </a:p>
      </dgm:t>
    </dgm:pt>
    <dgm:pt modelId="{2C4B800D-3C1C-422A-8E89-8A19B9B23844}" type="parTrans" cxnId="{64E1B7D0-23FD-4949-8E0A-EA1E86F0FB7C}">
      <dgm:prSet/>
      <dgm:spPr/>
      <dgm:t>
        <a:bodyPr/>
        <a:lstStyle/>
        <a:p>
          <a:endParaRPr lang="LID4096"/>
        </a:p>
      </dgm:t>
    </dgm:pt>
    <dgm:pt modelId="{FFF5A75D-C002-419C-8B26-B1B0F74AA637}" type="sibTrans" cxnId="{64E1B7D0-23FD-4949-8E0A-EA1E86F0FB7C}">
      <dgm:prSet/>
      <dgm:spPr/>
      <dgm:t>
        <a:bodyPr/>
        <a:lstStyle/>
        <a:p>
          <a:endParaRPr lang="LID4096"/>
        </a:p>
      </dgm:t>
    </dgm:pt>
    <dgm:pt modelId="{002FBB5B-C448-4BE9-A9C4-B4B33EEC7322}">
      <dgm:prSet phldrT="[Текст]"/>
      <dgm:spPr/>
      <dgm:t>
        <a:bodyPr/>
        <a:lstStyle/>
        <a:p>
          <a:r>
            <a:rPr lang="uk-UA" dirty="0"/>
            <a:t>Управління</a:t>
          </a:r>
          <a:endParaRPr lang="LID4096" dirty="0"/>
        </a:p>
      </dgm:t>
    </dgm:pt>
    <dgm:pt modelId="{2BEB93B7-7A0D-4A7A-8215-F9D578B9C9F0}" type="parTrans" cxnId="{75D62358-8D57-4370-BB18-9F81D2F98D93}">
      <dgm:prSet/>
      <dgm:spPr/>
      <dgm:t>
        <a:bodyPr/>
        <a:lstStyle/>
        <a:p>
          <a:endParaRPr lang="LID4096"/>
        </a:p>
      </dgm:t>
    </dgm:pt>
    <dgm:pt modelId="{115B0171-3BC4-497C-A4AE-09757A08D564}" type="sibTrans" cxnId="{75D62358-8D57-4370-BB18-9F81D2F98D93}">
      <dgm:prSet/>
      <dgm:spPr/>
      <dgm:t>
        <a:bodyPr/>
        <a:lstStyle/>
        <a:p>
          <a:endParaRPr lang="LID4096"/>
        </a:p>
      </dgm:t>
    </dgm:pt>
    <dgm:pt modelId="{C2D7EBE4-2AEB-4F70-9C5F-919B023A7139}">
      <dgm:prSet phldrT="[Текст]"/>
      <dgm:spPr/>
      <dgm:t>
        <a:bodyPr/>
        <a:lstStyle/>
        <a:p>
          <a:r>
            <a:rPr lang="uk-UA" dirty="0"/>
            <a:t>Служби</a:t>
          </a:r>
          <a:endParaRPr lang="LID4096" dirty="0"/>
        </a:p>
      </dgm:t>
    </dgm:pt>
    <dgm:pt modelId="{6A795C28-57CA-4A02-B49A-F139B81008C6}" type="parTrans" cxnId="{31F9F3FE-0583-4AC1-A6B7-6DCEFF93B4E2}">
      <dgm:prSet/>
      <dgm:spPr/>
      <dgm:t>
        <a:bodyPr/>
        <a:lstStyle/>
        <a:p>
          <a:endParaRPr lang="LID4096"/>
        </a:p>
      </dgm:t>
    </dgm:pt>
    <dgm:pt modelId="{CE546E1B-AC27-4550-9908-0710213F3AD0}" type="sibTrans" cxnId="{31F9F3FE-0583-4AC1-A6B7-6DCEFF93B4E2}">
      <dgm:prSet/>
      <dgm:spPr/>
      <dgm:t>
        <a:bodyPr/>
        <a:lstStyle/>
        <a:p>
          <a:endParaRPr lang="LID4096"/>
        </a:p>
      </dgm:t>
    </dgm:pt>
    <dgm:pt modelId="{8A2B49D3-47B5-4411-BC99-297EB927B55F}">
      <dgm:prSet/>
      <dgm:spPr/>
      <dgm:t>
        <a:bodyPr/>
        <a:lstStyle/>
        <a:p>
          <a:r>
            <a:rPr lang="uk-UA" dirty="0"/>
            <a:t>Департаменти</a:t>
          </a:r>
          <a:endParaRPr lang="LID4096" dirty="0"/>
        </a:p>
      </dgm:t>
    </dgm:pt>
    <dgm:pt modelId="{95652523-0D2F-4C40-A15A-F7E2161A89FE}" type="parTrans" cxnId="{7EB4E130-ED0C-4011-9801-43E7C24B1821}">
      <dgm:prSet/>
      <dgm:spPr/>
      <dgm:t>
        <a:bodyPr/>
        <a:lstStyle/>
        <a:p>
          <a:endParaRPr lang="LID4096"/>
        </a:p>
      </dgm:t>
    </dgm:pt>
    <dgm:pt modelId="{304B7EF2-09AB-4F1E-8DB2-6435F23315BD}" type="sibTrans" cxnId="{7EB4E130-ED0C-4011-9801-43E7C24B1821}">
      <dgm:prSet/>
      <dgm:spPr/>
      <dgm:t>
        <a:bodyPr/>
        <a:lstStyle/>
        <a:p>
          <a:endParaRPr lang="LID4096"/>
        </a:p>
      </dgm:t>
    </dgm:pt>
    <dgm:pt modelId="{C2FCFB6D-A559-45BC-9EAA-C477ED5199AE}">
      <dgm:prSet/>
      <dgm:spPr/>
      <dgm:t>
        <a:bodyPr/>
        <a:lstStyle/>
        <a:p>
          <a:r>
            <a:rPr lang="uk-UA" dirty="0"/>
            <a:t>Управління інтелектуальної власності, військово-технічного співробітництва та експертизи постачання озброєння та військової техніки М</a:t>
          </a:r>
          <a:endParaRPr lang="LID4096" dirty="0"/>
        </a:p>
      </dgm:t>
    </dgm:pt>
    <dgm:pt modelId="{A51400CB-580D-4355-BD33-0FDCE9C7888D}" type="parTrans" cxnId="{77DC1D34-61F5-4CE5-8A40-20FD76128457}">
      <dgm:prSet/>
      <dgm:spPr/>
      <dgm:t>
        <a:bodyPr/>
        <a:lstStyle/>
        <a:p>
          <a:endParaRPr lang="LID4096"/>
        </a:p>
      </dgm:t>
    </dgm:pt>
    <dgm:pt modelId="{C41D2F0D-68EE-419D-9E8E-E88D1169C5F8}" type="sibTrans" cxnId="{77DC1D34-61F5-4CE5-8A40-20FD76128457}">
      <dgm:prSet/>
      <dgm:spPr/>
      <dgm:t>
        <a:bodyPr/>
        <a:lstStyle/>
        <a:p>
          <a:endParaRPr lang="LID4096"/>
        </a:p>
      </dgm:t>
    </dgm:pt>
    <dgm:pt modelId="{1080D684-8975-40E3-A21D-AAF6B414F7DB}" type="pres">
      <dgm:prSet presAssocID="{8C26E8A7-DA83-4D01-8375-92A41F7E66F9}" presName="Name0" presStyleCnt="0">
        <dgm:presLayoutVars>
          <dgm:chPref val="1"/>
          <dgm:dir/>
          <dgm:animOne val="branch"/>
          <dgm:animLvl val="lvl"/>
          <dgm:resizeHandles val="exact"/>
        </dgm:presLayoutVars>
      </dgm:prSet>
      <dgm:spPr/>
    </dgm:pt>
    <dgm:pt modelId="{DBB96D2A-A966-428B-A06D-9926E30FEF78}" type="pres">
      <dgm:prSet presAssocID="{D49131D2-A0E1-467B-9879-5E6B7A50057D}" presName="root1" presStyleCnt="0"/>
      <dgm:spPr/>
    </dgm:pt>
    <dgm:pt modelId="{C1DB354C-1168-43F8-B9F0-9A72B9139673}" type="pres">
      <dgm:prSet presAssocID="{D49131D2-A0E1-467B-9879-5E6B7A50057D}" presName="LevelOneTextNode" presStyleLbl="node0" presStyleIdx="0" presStyleCnt="1" custScaleX="53973" custScaleY="45376">
        <dgm:presLayoutVars>
          <dgm:chPref val="3"/>
        </dgm:presLayoutVars>
      </dgm:prSet>
      <dgm:spPr/>
    </dgm:pt>
    <dgm:pt modelId="{67854252-1365-4165-B7C6-CB88CCB670E8}" type="pres">
      <dgm:prSet presAssocID="{D49131D2-A0E1-467B-9879-5E6B7A50057D}" presName="level2hierChild" presStyleCnt="0"/>
      <dgm:spPr/>
    </dgm:pt>
    <dgm:pt modelId="{7A3E4492-32BC-4E16-B6A2-B99153FB5CB6}" type="pres">
      <dgm:prSet presAssocID="{2C4B800D-3C1C-422A-8E89-8A19B9B23844}" presName="conn2-1" presStyleLbl="parChTrans1D2" presStyleIdx="0" presStyleCnt="4"/>
      <dgm:spPr/>
    </dgm:pt>
    <dgm:pt modelId="{3B7ECFB9-E275-4BBC-B157-ECFF260DFAA8}" type="pres">
      <dgm:prSet presAssocID="{2C4B800D-3C1C-422A-8E89-8A19B9B23844}" presName="connTx" presStyleLbl="parChTrans1D2" presStyleIdx="0" presStyleCnt="4"/>
      <dgm:spPr/>
    </dgm:pt>
    <dgm:pt modelId="{C74A0410-5C9E-40D5-B43A-B0989B37D243}" type="pres">
      <dgm:prSet presAssocID="{E50FA8A2-A74D-47D1-BC13-2EBDA329417E}" presName="root2" presStyleCnt="0"/>
      <dgm:spPr/>
    </dgm:pt>
    <dgm:pt modelId="{F542770F-783C-41B2-85A1-E664D37AF2BF}" type="pres">
      <dgm:prSet presAssocID="{E50FA8A2-A74D-47D1-BC13-2EBDA329417E}" presName="LevelTwoTextNode" presStyleLbl="node2" presStyleIdx="0" presStyleCnt="4">
        <dgm:presLayoutVars>
          <dgm:chPref val="3"/>
        </dgm:presLayoutVars>
      </dgm:prSet>
      <dgm:spPr/>
    </dgm:pt>
    <dgm:pt modelId="{ADB7C5D3-2583-4607-8D9C-44C7AD3F4FF0}" type="pres">
      <dgm:prSet presAssocID="{E50FA8A2-A74D-47D1-BC13-2EBDA329417E}" presName="level3hierChild" presStyleCnt="0"/>
      <dgm:spPr/>
    </dgm:pt>
    <dgm:pt modelId="{A4B995FF-146D-4532-B9D2-D282068423E8}" type="pres">
      <dgm:prSet presAssocID="{2BEB93B7-7A0D-4A7A-8215-F9D578B9C9F0}" presName="conn2-1" presStyleLbl="parChTrans1D2" presStyleIdx="1" presStyleCnt="4"/>
      <dgm:spPr/>
    </dgm:pt>
    <dgm:pt modelId="{6D55AA54-D427-4323-B90A-6C4D56509440}" type="pres">
      <dgm:prSet presAssocID="{2BEB93B7-7A0D-4A7A-8215-F9D578B9C9F0}" presName="connTx" presStyleLbl="parChTrans1D2" presStyleIdx="1" presStyleCnt="4"/>
      <dgm:spPr/>
    </dgm:pt>
    <dgm:pt modelId="{FB73C81A-6286-49DF-9255-85AF4DE600E8}" type="pres">
      <dgm:prSet presAssocID="{002FBB5B-C448-4BE9-A9C4-B4B33EEC7322}" presName="root2" presStyleCnt="0"/>
      <dgm:spPr/>
    </dgm:pt>
    <dgm:pt modelId="{65A30735-2A1E-4CAB-976E-EEDD47695B94}" type="pres">
      <dgm:prSet presAssocID="{002FBB5B-C448-4BE9-A9C4-B4B33EEC7322}" presName="LevelTwoTextNode" presStyleLbl="node2" presStyleIdx="1" presStyleCnt="4">
        <dgm:presLayoutVars>
          <dgm:chPref val="3"/>
        </dgm:presLayoutVars>
      </dgm:prSet>
      <dgm:spPr/>
    </dgm:pt>
    <dgm:pt modelId="{E26C6640-01D9-430F-A414-C9914022172B}" type="pres">
      <dgm:prSet presAssocID="{002FBB5B-C448-4BE9-A9C4-B4B33EEC7322}" presName="level3hierChild" presStyleCnt="0"/>
      <dgm:spPr/>
    </dgm:pt>
    <dgm:pt modelId="{90D8D913-9761-489E-8B24-D1DDD2FEE4D5}" type="pres">
      <dgm:prSet presAssocID="{A51400CB-580D-4355-BD33-0FDCE9C7888D}" presName="conn2-1" presStyleLbl="parChTrans1D3" presStyleIdx="0" presStyleCnt="1"/>
      <dgm:spPr/>
    </dgm:pt>
    <dgm:pt modelId="{E457BEBF-F612-44DD-A57B-63C383FC763D}" type="pres">
      <dgm:prSet presAssocID="{A51400CB-580D-4355-BD33-0FDCE9C7888D}" presName="connTx" presStyleLbl="parChTrans1D3" presStyleIdx="0" presStyleCnt="1"/>
      <dgm:spPr/>
    </dgm:pt>
    <dgm:pt modelId="{C0F87B05-FCD8-4FD2-9795-4DB54400AE1A}" type="pres">
      <dgm:prSet presAssocID="{C2FCFB6D-A559-45BC-9EAA-C477ED5199AE}" presName="root2" presStyleCnt="0"/>
      <dgm:spPr/>
    </dgm:pt>
    <dgm:pt modelId="{A1C85CC9-D731-4C88-8059-471F520D8CB4}" type="pres">
      <dgm:prSet presAssocID="{C2FCFB6D-A559-45BC-9EAA-C477ED5199AE}" presName="LevelTwoTextNode" presStyleLbl="node3" presStyleIdx="0" presStyleCnt="1">
        <dgm:presLayoutVars>
          <dgm:chPref val="3"/>
        </dgm:presLayoutVars>
      </dgm:prSet>
      <dgm:spPr/>
    </dgm:pt>
    <dgm:pt modelId="{8562E33D-FB0D-45CF-ABEA-08025DB014F3}" type="pres">
      <dgm:prSet presAssocID="{C2FCFB6D-A559-45BC-9EAA-C477ED5199AE}" presName="level3hierChild" presStyleCnt="0"/>
      <dgm:spPr/>
    </dgm:pt>
    <dgm:pt modelId="{8B6C0019-ED36-4A1D-BDBB-65A71156A01E}" type="pres">
      <dgm:prSet presAssocID="{95652523-0D2F-4C40-A15A-F7E2161A89FE}" presName="conn2-1" presStyleLbl="parChTrans1D2" presStyleIdx="2" presStyleCnt="4"/>
      <dgm:spPr/>
    </dgm:pt>
    <dgm:pt modelId="{961EFD84-5212-4957-B192-34A98C7E39B2}" type="pres">
      <dgm:prSet presAssocID="{95652523-0D2F-4C40-A15A-F7E2161A89FE}" presName="connTx" presStyleLbl="parChTrans1D2" presStyleIdx="2" presStyleCnt="4"/>
      <dgm:spPr/>
    </dgm:pt>
    <dgm:pt modelId="{B7744847-6A51-4487-8D07-EAFFC643C628}" type="pres">
      <dgm:prSet presAssocID="{8A2B49D3-47B5-4411-BC99-297EB927B55F}" presName="root2" presStyleCnt="0"/>
      <dgm:spPr/>
    </dgm:pt>
    <dgm:pt modelId="{D88D81CB-0057-4691-9DB0-916E64EB08F5}" type="pres">
      <dgm:prSet presAssocID="{8A2B49D3-47B5-4411-BC99-297EB927B55F}" presName="LevelTwoTextNode" presStyleLbl="node2" presStyleIdx="2" presStyleCnt="4">
        <dgm:presLayoutVars>
          <dgm:chPref val="3"/>
        </dgm:presLayoutVars>
      </dgm:prSet>
      <dgm:spPr/>
    </dgm:pt>
    <dgm:pt modelId="{9947EC07-9129-40D8-9469-CEC6205438FE}" type="pres">
      <dgm:prSet presAssocID="{8A2B49D3-47B5-4411-BC99-297EB927B55F}" presName="level3hierChild" presStyleCnt="0"/>
      <dgm:spPr/>
    </dgm:pt>
    <dgm:pt modelId="{46EFBEF9-15E7-4A41-AEBE-3B96B174AE5F}" type="pres">
      <dgm:prSet presAssocID="{6A795C28-57CA-4A02-B49A-F139B81008C6}" presName="conn2-1" presStyleLbl="parChTrans1D2" presStyleIdx="3" presStyleCnt="4"/>
      <dgm:spPr/>
    </dgm:pt>
    <dgm:pt modelId="{692938BD-4C8C-4D3A-9C91-B198406570BC}" type="pres">
      <dgm:prSet presAssocID="{6A795C28-57CA-4A02-B49A-F139B81008C6}" presName="connTx" presStyleLbl="parChTrans1D2" presStyleIdx="3" presStyleCnt="4"/>
      <dgm:spPr/>
    </dgm:pt>
    <dgm:pt modelId="{42AC8EA7-A3AC-488D-9C37-39E19113E842}" type="pres">
      <dgm:prSet presAssocID="{C2D7EBE4-2AEB-4F70-9C5F-919B023A7139}" presName="root2" presStyleCnt="0"/>
      <dgm:spPr/>
    </dgm:pt>
    <dgm:pt modelId="{E46396DF-755A-4B99-BAAB-D3ADE138C1D9}" type="pres">
      <dgm:prSet presAssocID="{C2D7EBE4-2AEB-4F70-9C5F-919B023A7139}" presName="LevelTwoTextNode" presStyleLbl="node2" presStyleIdx="3" presStyleCnt="4">
        <dgm:presLayoutVars>
          <dgm:chPref val="3"/>
        </dgm:presLayoutVars>
      </dgm:prSet>
      <dgm:spPr/>
    </dgm:pt>
    <dgm:pt modelId="{86D4DCD9-8A93-4353-A3C1-031C72DC5646}" type="pres">
      <dgm:prSet presAssocID="{C2D7EBE4-2AEB-4F70-9C5F-919B023A7139}" presName="level3hierChild" presStyleCnt="0"/>
      <dgm:spPr/>
    </dgm:pt>
  </dgm:ptLst>
  <dgm:cxnLst>
    <dgm:cxn modelId="{337B3401-FD6C-4B59-9BEF-1A1E19D745A8}" type="presOf" srcId="{2C4B800D-3C1C-422A-8E89-8A19B9B23844}" destId="{7A3E4492-32BC-4E16-B6A2-B99153FB5CB6}" srcOrd="0" destOrd="0" presId="urn:microsoft.com/office/officeart/2008/layout/HorizontalMultiLevelHierarchy"/>
    <dgm:cxn modelId="{A918F815-85E5-480D-95A2-7B54D39D8FB2}" type="presOf" srcId="{A51400CB-580D-4355-BD33-0FDCE9C7888D}" destId="{E457BEBF-F612-44DD-A57B-63C383FC763D}" srcOrd="1" destOrd="0" presId="urn:microsoft.com/office/officeart/2008/layout/HorizontalMultiLevelHierarchy"/>
    <dgm:cxn modelId="{0C0F8F1D-A607-42D3-899F-386CE23F45ED}" type="presOf" srcId="{E50FA8A2-A74D-47D1-BC13-2EBDA329417E}" destId="{F542770F-783C-41B2-85A1-E664D37AF2BF}" srcOrd="0" destOrd="0" presId="urn:microsoft.com/office/officeart/2008/layout/HorizontalMultiLevelHierarchy"/>
    <dgm:cxn modelId="{E9643B30-2468-4052-A954-A90356660E4F}" type="presOf" srcId="{8C26E8A7-DA83-4D01-8375-92A41F7E66F9}" destId="{1080D684-8975-40E3-A21D-AAF6B414F7DB}" srcOrd="0" destOrd="0" presId="urn:microsoft.com/office/officeart/2008/layout/HorizontalMultiLevelHierarchy"/>
    <dgm:cxn modelId="{7EB4E130-ED0C-4011-9801-43E7C24B1821}" srcId="{D49131D2-A0E1-467B-9879-5E6B7A50057D}" destId="{8A2B49D3-47B5-4411-BC99-297EB927B55F}" srcOrd="2" destOrd="0" parTransId="{95652523-0D2F-4C40-A15A-F7E2161A89FE}" sibTransId="{304B7EF2-09AB-4F1E-8DB2-6435F23315BD}"/>
    <dgm:cxn modelId="{77DC1D34-61F5-4CE5-8A40-20FD76128457}" srcId="{002FBB5B-C448-4BE9-A9C4-B4B33EEC7322}" destId="{C2FCFB6D-A559-45BC-9EAA-C477ED5199AE}" srcOrd="0" destOrd="0" parTransId="{A51400CB-580D-4355-BD33-0FDCE9C7888D}" sibTransId="{C41D2F0D-68EE-419D-9E8E-E88D1169C5F8}"/>
    <dgm:cxn modelId="{F29B233C-28C8-45ED-9B58-4B7F9D1A8F1B}" type="presOf" srcId="{95652523-0D2F-4C40-A15A-F7E2161A89FE}" destId="{961EFD84-5212-4957-B192-34A98C7E39B2}" srcOrd="1" destOrd="0" presId="urn:microsoft.com/office/officeart/2008/layout/HorizontalMultiLevelHierarchy"/>
    <dgm:cxn modelId="{4B244063-0A12-4FF8-BAE9-DB4E78A46A6A}" srcId="{8C26E8A7-DA83-4D01-8375-92A41F7E66F9}" destId="{D49131D2-A0E1-467B-9879-5E6B7A50057D}" srcOrd="0" destOrd="0" parTransId="{D0CCCCFC-CFEF-4C11-A785-6D21FDCADE68}" sibTransId="{FD023269-829A-462C-BF04-1A118F6E7355}"/>
    <dgm:cxn modelId="{BCB24C4F-9B90-4FEA-A228-D92C659F729E}" type="presOf" srcId="{2BEB93B7-7A0D-4A7A-8215-F9D578B9C9F0}" destId="{A4B995FF-146D-4532-B9D2-D282068423E8}" srcOrd="0" destOrd="0" presId="urn:microsoft.com/office/officeart/2008/layout/HorizontalMultiLevelHierarchy"/>
    <dgm:cxn modelId="{75D62358-8D57-4370-BB18-9F81D2F98D93}" srcId="{D49131D2-A0E1-467B-9879-5E6B7A50057D}" destId="{002FBB5B-C448-4BE9-A9C4-B4B33EEC7322}" srcOrd="1" destOrd="0" parTransId="{2BEB93B7-7A0D-4A7A-8215-F9D578B9C9F0}" sibTransId="{115B0171-3BC4-497C-A4AE-09757A08D564}"/>
    <dgm:cxn modelId="{1A830C7E-BA1A-4123-9C74-C1462719A4DD}" type="presOf" srcId="{95652523-0D2F-4C40-A15A-F7E2161A89FE}" destId="{8B6C0019-ED36-4A1D-BDBB-65A71156A01E}" srcOrd="0" destOrd="0" presId="urn:microsoft.com/office/officeart/2008/layout/HorizontalMultiLevelHierarchy"/>
    <dgm:cxn modelId="{FFADA186-1983-43A0-8104-D798CF7BCEC1}" type="presOf" srcId="{D49131D2-A0E1-467B-9879-5E6B7A50057D}" destId="{C1DB354C-1168-43F8-B9F0-9A72B9139673}" srcOrd="0" destOrd="0" presId="urn:microsoft.com/office/officeart/2008/layout/HorizontalMultiLevelHierarchy"/>
    <dgm:cxn modelId="{F546FF86-5C4E-4E51-8C70-64AE91CADEC4}" type="presOf" srcId="{8A2B49D3-47B5-4411-BC99-297EB927B55F}" destId="{D88D81CB-0057-4691-9DB0-916E64EB08F5}" srcOrd="0" destOrd="0" presId="urn:microsoft.com/office/officeart/2008/layout/HorizontalMultiLevelHierarchy"/>
    <dgm:cxn modelId="{84E96391-221F-4455-AEA5-CAD99C71B5C2}" type="presOf" srcId="{6A795C28-57CA-4A02-B49A-F139B81008C6}" destId="{692938BD-4C8C-4D3A-9C91-B198406570BC}" srcOrd="1" destOrd="0" presId="urn:microsoft.com/office/officeart/2008/layout/HorizontalMultiLevelHierarchy"/>
    <dgm:cxn modelId="{B90E6393-C31B-410D-BBF1-88E4EC31B445}" type="presOf" srcId="{C2FCFB6D-A559-45BC-9EAA-C477ED5199AE}" destId="{A1C85CC9-D731-4C88-8059-471F520D8CB4}" srcOrd="0" destOrd="0" presId="urn:microsoft.com/office/officeart/2008/layout/HorizontalMultiLevelHierarchy"/>
    <dgm:cxn modelId="{5F1D6493-69E0-485C-9F17-69621B8F6714}" type="presOf" srcId="{2BEB93B7-7A0D-4A7A-8215-F9D578B9C9F0}" destId="{6D55AA54-D427-4323-B90A-6C4D56509440}" srcOrd="1" destOrd="0" presId="urn:microsoft.com/office/officeart/2008/layout/HorizontalMultiLevelHierarchy"/>
    <dgm:cxn modelId="{3ACE6C94-C459-4B00-8423-CC2EBE62EE26}" type="presOf" srcId="{C2D7EBE4-2AEB-4F70-9C5F-919B023A7139}" destId="{E46396DF-755A-4B99-BAAB-D3ADE138C1D9}" srcOrd="0" destOrd="0" presId="urn:microsoft.com/office/officeart/2008/layout/HorizontalMultiLevelHierarchy"/>
    <dgm:cxn modelId="{0A60079C-5086-4A5B-8921-59C6CB376EA8}" type="presOf" srcId="{A51400CB-580D-4355-BD33-0FDCE9C7888D}" destId="{90D8D913-9761-489E-8B24-D1DDD2FEE4D5}" srcOrd="0" destOrd="0" presId="urn:microsoft.com/office/officeart/2008/layout/HorizontalMultiLevelHierarchy"/>
    <dgm:cxn modelId="{83147DCA-E8DB-4591-9847-6936466959F3}" type="presOf" srcId="{002FBB5B-C448-4BE9-A9C4-B4B33EEC7322}" destId="{65A30735-2A1E-4CAB-976E-EEDD47695B94}" srcOrd="0" destOrd="0" presId="urn:microsoft.com/office/officeart/2008/layout/HorizontalMultiLevelHierarchy"/>
    <dgm:cxn modelId="{64E1B7D0-23FD-4949-8E0A-EA1E86F0FB7C}" srcId="{D49131D2-A0E1-467B-9879-5E6B7A50057D}" destId="{E50FA8A2-A74D-47D1-BC13-2EBDA329417E}" srcOrd="0" destOrd="0" parTransId="{2C4B800D-3C1C-422A-8E89-8A19B9B23844}" sibTransId="{FFF5A75D-C002-419C-8B26-B1B0F74AA637}"/>
    <dgm:cxn modelId="{3F4409D2-2E5D-476B-B938-F9E448563555}" type="presOf" srcId="{2C4B800D-3C1C-422A-8E89-8A19B9B23844}" destId="{3B7ECFB9-E275-4BBC-B157-ECFF260DFAA8}" srcOrd="1" destOrd="0" presId="urn:microsoft.com/office/officeart/2008/layout/HorizontalMultiLevelHierarchy"/>
    <dgm:cxn modelId="{B564C6D9-85D9-4A8F-BEC4-E39CFE265130}" type="presOf" srcId="{6A795C28-57CA-4A02-B49A-F139B81008C6}" destId="{46EFBEF9-15E7-4A41-AEBE-3B96B174AE5F}" srcOrd="0" destOrd="0" presId="urn:microsoft.com/office/officeart/2008/layout/HorizontalMultiLevelHierarchy"/>
    <dgm:cxn modelId="{31F9F3FE-0583-4AC1-A6B7-6DCEFF93B4E2}" srcId="{D49131D2-A0E1-467B-9879-5E6B7A50057D}" destId="{C2D7EBE4-2AEB-4F70-9C5F-919B023A7139}" srcOrd="3" destOrd="0" parTransId="{6A795C28-57CA-4A02-B49A-F139B81008C6}" sibTransId="{CE546E1B-AC27-4550-9908-0710213F3AD0}"/>
    <dgm:cxn modelId="{21F0B042-E73A-48A9-BF9E-93A39E5217E1}" type="presParOf" srcId="{1080D684-8975-40E3-A21D-AAF6B414F7DB}" destId="{DBB96D2A-A966-428B-A06D-9926E30FEF78}" srcOrd="0" destOrd="0" presId="urn:microsoft.com/office/officeart/2008/layout/HorizontalMultiLevelHierarchy"/>
    <dgm:cxn modelId="{5626066E-2F6B-468C-8B16-6ABEFDF2C685}" type="presParOf" srcId="{DBB96D2A-A966-428B-A06D-9926E30FEF78}" destId="{C1DB354C-1168-43F8-B9F0-9A72B9139673}" srcOrd="0" destOrd="0" presId="urn:microsoft.com/office/officeart/2008/layout/HorizontalMultiLevelHierarchy"/>
    <dgm:cxn modelId="{4C43989D-2EF9-4D7C-B35A-0BCA13B82D70}" type="presParOf" srcId="{DBB96D2A-A966-428B-A06D-9926E30FEF78}" destId="{67854252-1365-4165-B7C6-CB88CCB670E8}" srcOrd="1" destOrd="0" presId="urn:microsoft.com/office/officeart/2008/layout/HorizontalMultiLevelHierarchy"/>
    <dgm:cxn modelId="{98BDE6BD-FA25-4459-99EC-EC6925DBAC23}" type="presParOf" srcId="{67854252-1365-4165-B7C6-CB88CCB670E8}" destId="{7A3E4492-32BC-4E16-B6A2-B99153FB5CB6}" srcOrd="0" destOrd="0" presId="urn:microsoft.com/office/officeart/2008/layout/HorizontalMultiLevelHierarchy"/>
    <dgm:cxn modelId="{A764EC71-558F-4E07-A3A0-59DB9FD8A6E5}" type="presParOf" srcId="{7A3E4492-32BC-4E16-B6A2-B99153FB5CB6}" destId="{3B7ECFB9-E275-4BBC-B157-ECFF260DFAA8}" srcOrd="0" destOrd="0" presId="urn:microsoft.com/office/officeart/2008/layout/HorizontalMultiLevelHierarchy"/>
    <dgm:cxn modelId="{3132A9DB-4735-4A85-9CD2-BC44A5AE4856}" type="presParOf" srcId="{67854252-1365-4165-B7C6-CB88CCB670E8}" destId="{C74A0410-5C9E-40D5-B43A-B0989B37D243}" srcOrd="1" destOrd="0" presId="urn:microsoft.com/office/officeart/2008/layout/HorizontalMultiLevelHierarchy"/>
    <dgm:cxn modelId="{11E265B6-26A4-4F60-A980-2834B688CA2F}" type="presParOf" srcId="{C74A0410-5C9E-40D5-B43A-B0989B37D243}" destId="{F542770F-783C-41B2-85A1-E664D37AF2BF}" srcOrd="0" destOrd="0" presId="urn:microsoft.com/office/officeart/2008/layout/HorizontalMultiLevelHierarchy"/>
    <dgm:cxn modelId="{695B8883-6FF6-40D9-9DB8-8926D09114CD}" type="presParOf" srcId="{C74A0410-5C9E-40D5-B43A-B0989B37D243}" destId="{ADB7C5D3-2583-4607-8D9C-44C7AD3F4FF0}" srcOrd="1" destOrd="0" presId="urn:microsoft.com/office/officeart/2008/layout/HorizontalMultiLevelHierarchy"/>
    <dgm:cxn modelId="{879589D2-02CC-46E2-9D83-64E3F522DAF6}" type="presParOf" srcId="{67854252-1365-4165-B7C6-CB88CCB670E8}" destId="{A4B995FF-146D-4532-B9D2-D282068423E8}" srcOrd="2" destOrd="0" presId="urn:microsoft.com/office/officeart/2008/layout/HorizontalMultiLevelHierarchy"/>
    <dgm:cxn modelId="{45AE9033-0995-47A0-BA17-A35FF1B3267B}" type="presParOf" srcId="{A4B995FF-146D-4532-B9D2-D282068423E8}" destId="{6D55AA54-D427-4323-B90A-6C4D56509440}" srcOrd="0" destOrd="0" presId="urn:microsoft.com/office/officeart/2008/layout/HorizontalMultiLevelHierarchy"/>
    <dgm:cxn modelId="{6C32BD4E-DD39-415D-A382-70904C03C829}" type="presParOf" srcId="{67854252-1365-4165-B7C6-CB88CCB670E8}" destId="{FB73C81A-6286-49DF-9255-85AF4DE600E8}" srcOrd="3" destOrd="0" presId="urn:microsoft.com/office/officeart/2008/layout/HorizontalMultiLevelHierarchy"/>
    <dgm:cxn modelId="{2B9ADFF9-92C1-41AE-A99D-76A8B0DD91E6}" type="presParOf" srcId="{FB73C81A-6286-49DF-9255-85AF4DE600E8}" destId="{65A30735-2A1E-4CAB-976E-EEDD47695B94}" srcOrd="0" destOrd="0" presId="urn:microsoft.com/office/officeart/2008/layout/HorizontalMultiLevelHierarchy"/>
    <dgm:cxn modelId="{4D13C53A-9D93-4B6B-B600-3DF3407DD791}" type="presParOf" srcId="{FB73C81A-6286-49DF-9255-85AF4DE600E8}" destId="{E26C6640-01D9-430F-A414-C9914022172B}" srcOrd="1" destOrd="0" presId="urn:microsoft.com/office/officeart/2008/layout/HorizontalMultiLevelHierarchy"/>
    <dgm:cxn modelId="{897AAB28-E891-4C5A-85A1-E9FC5E6CB70B}" type="presParOf" srcId="{E26C6640-01D9-430F-A414-C9914022172B}" destId="{90D8D913-9761-489E-8B24-D1DDD2FEE4D5}" srcOrd="0" destOrd="0" presId="urn:microsoft.com/office/officeart/2008/layout/HorizontalMultiLevelHierarchy"/>
    <dgm:cxn modelId="{711F03AB-EB7E-416C-B66B-BF68701DAA5B}" type="presParOf" srcId="{90D8D913-9761-489E-8B24-D1DDD2FEE4D5}" destId="{E457BEBF-F612-44DD-A57B-63C383FC763D}" srcOrd="0" destOrd="0" presId="urn:microsoft.com/office/officeart/2008/layout/HorizontalMultiLevelHierarchy"/>
    <dgm:cxn modelId="{CFD08DD5-85CB-46AA-A8C7-4C32AB603BD1}" type="presParOf" srcId="{E26C6640-01D9-430F-A414-C9914022172B}" destId="{C0F87B05-FCD8-4FD2-9795-4DB54400AE1A}" srcOrd="1" destOrd="0" presId="urn:microsoft.com/office/officeart/2008/layout/HorizontalMultiLevelHierarchy"/>
    <dgm:cxn modelId="{E788CFB3-A960-4BBE-A7C2-428EF8FA24FB}" type="presParOf" srcId="{C0F87B05-FCD8-4FD2-9795-4DB54400AE1A}" destId="{A1C85CC9-D731-4C88-8059-471F520D8CB4}" srcOrd="0" destOrd="0" presId="urn:microsoft.com/office/officeart/2008/layout/HorizontalMultiLevelHierarchy"/>
    <dgm:cxn modelId="{FEDAAB23-99C4-4907-AD58-1E0AB6F0EF72}" type="presParOf" srcId="{C0F87B05-FCD8-4FD2-9795-4DB54400AE1A}" destId="{8562E33D-FB0D-45CF-ABEA-08025DB014F3}" srcOrd="1" destOrd="0" presId="urn:microsoft.com/office/officeart/2008/layout/HorizontalMultiLevelHierarchy"/>
    <dgm:cxn modelId="{B6A3E1F2-42C2-451D-A59E-1B96C351C76E}" type="presParOf" srcId="{67854252-1365-4165-B7C6-CB88CCB670E8}" destId="{8B6C0019-ED36-4A1D-BDBB-65A71156A01E}" srcOrd="4" destOrd="0" presId="urn:microsoft.com/office/officeart/2008/layout/HorizontalMultiLevelHierarchy"/>
    <dgm:cxn modelId="{2EFAACD9-AC4C-4C36-9296-68CA48F4DAF7}" type="presParOf" srcId="{8B6C0019-ED36-4A1D-BDBB-65A71156A01E}" destId="{961EFD84-5212-4957-B192-34A98C7E39B2}" srcOrd="0" destOrd="0" presId="urn:microsoft.com/office/officeart/2008/layout/HorizontalMultiLevelHierarchy"/>
    <dgm:cxn modelId="{EB4E664A-8A03-40FE-B884-27F09026F609}" type="presParOf" srcId="{67854252-1365-4165-B7C6-CB88CCB670E8}" destId="{B7744847-6A51-4487-8D07-EAFFC643C628}" srcOrd="5" destOrd="0" presId="urn:microsoft.com/office/officeart/2008/layout/HorizontalMultiLevelHierarchy"/>
    <dgm:cxn modelId="{0AA16A23-396E-435A-8650-A4F4BB5CCCFA}" type="presParOf" srcId="{B7744847-6A51-4487-8D07-EAFFC643C628}" destId="{D88D81CB-0057-4691-9DB0-916E64EB08F5}" srcOrd="0" destOrd="0" presId="urn:microsoft.com/office/officeart/2008/layout/HorizontalMultiLevelHierarchy"/>
    <dgm:cxn modelId="{E22253D9-3A93-441B-9174-5D011FCB9AFA}" type="presParOf" srcId="{B7744847-6A51-4487-8D07-EAFFC643C628}" destId="{9947EC07-9129-40D8-9469-CEC6205438FE}" srcOrd="1" destOrd="0" presId="urn:microsoft.com/office/officeart/2008/layout/HorizontalMultiLevelHierarchy"/>
    <dgm:cxn modelId="{894EE7DA-F340-4372-8999-CA177177FC9E}" type="presParOf" srcId="{67854252-1365-4165-B7C6-CB88CCB670E8}" destId="{46EFBEF9-15E7-4A41-AEBE-3B96B174AE5F}" srcOrd="6" destOrd="0" presId="urn:microsoft.com/office/officeart/2008/layout/HorizontalMultiLevelHierarchy"/>
    <dgm:cxn modelId="{69DDFDEE-E2C8-4D1D-AC42-BAD3BFBF7EB3}" type="presParOf" srcId="{46EFBEF9-15E7-4A41-AEBE-3B96B174AE5F}" destId="{692938BD-4C8C-4D3A-9C91-B198406570BC}" srcOrd="0" destOrd="0" presId="urn:microsoft.com/office/officeart/2008/layout/HorizontalMultiLevelHierarchy"/>
    <dgm:cxn modelId="{0C852EF0-2AD6-4778-A946-C3470C4E818C}" type="presParOf" srcId="{67854252-1365-4165-B7C6-CB88CCB670E8}" destId="{42AC8EA7-A3AC-488D-9C37-39E19113E842}" srcOrd="7" destOrd="0" presId="urn:microsoft.com/office/officeart/2008/layout/HorizontalMultiLevelHierarchy"/>
    <dgm:cxn modelId="{316DAA9E-EDFD-4571-AE0A-E6CD3AB2DA6E}" type="presParOf" srcId="{42AC8EA7-A3AC-488D-9C37-39E19113E842}" destId="{E46396DF-755A-4B99-BAAB-D3ADE138C1D9}" srcOrd="0" destOrd="0" presId="urn:microsoft.com/office/officeart/2008/layout/HorizontalMultiLevelHierarchy"/>
    <dgm:cxn modelId="{40341849-2E4C-4E2D-AC23-38F1F5834AAA}" type="presParOf" srcId="{42AC8EA7-A3AC-488D-9C37-39E19113E842}" destId="{86D4DCD9-8A93-4353-A3C1-031C72DC5646}"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A00E9-9482-417C-9132-2604A2ECDAD4}"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LID4096"/>
        </a:p>
      </dgm:t>
    </dgm:pt>
    <dgm:pt modelId="{E8D7AAFE-366C-47B9-B30F-1C3BFD1EB1F8}">
      <dgm:prSet phldrT="[Текст]"/>
      <dgm:spPr/>
      <dgm:t>
        <a:bodyPr/>
        <a:lstStyle/>
        <a:p>
          <a:r>
            <a:rPr lang="uk-UA" dirty="0">
              <a:solidFill>
                <a:srgbClr val="4D4634"/>
              </a:solidFill>
            </a:rPr>
            <a:t>Міністр оборони України</a:t>
          </a:r>
          <a:endParaRPr lang="LID4096" dirty="0">
            <a:solidFill>
              <a:srgbClr val="4D4634"/>
            </a:solidFill>
          </a:endParaRPr>
        </a:p>
      </dgm:t>
    </dgm:pt>
    <dgm:pt modelId="{C151F4F9-F89A-40BB-ADB1-88D50B43151F}" type="parTrans" cxnId="{5C7379B9-B520-43F6-B98A-BC7AC1DCD129}">
      <dgm:prSet/>
      <dgm:spPr/>
      <dgm:t>
        <a:bodyPr/>
        <a:lstStyle/>
        <a:p>
          <a:endParaRPr lang="LID4096"/>
        </a:p>
      </dgm:t>
    </dgm:pt>
    <dgm:pt modelId="{71268AF5-E15E-49A9-8585-7C577762D8A4}" type="sibTrans" cxnId="{5C7379B9-B520-43F6-B98A-BC7AC1DCD129}">
      <dgm:prSet/>
      <dgm:spPr/>
      <dgm:t>
        <a:bodyPr/>
        <a:lstStyle/>
        <a:p>
          <a:endParaRPr lang="LID4096"/>
        </a:p>
      </dgm:t>
    </dgm:pt>
    <dgm:pt modelId="{445A1F6E-E43A-42B4-BD06-22A78A685009}" type="asst">
      <dgm:prSet phldrT="[Текст]" custT="1"/>
      <dgm:spPr>
        <a:solidFill>
          <a:srgbClr val="FFD66E"/>
        </a:solidFill>
      </dgm:spPr>
      <dgm:t>
        <a:bodyPr/>
        <a:lstStyle/>
        <a:p>
          <a:r>
            <a:rPr lang="uk-UA" sz="500" b="1" kern="1200" dirty="0">
              <a:solidFill>
                <a:srgbClr val="4D4634"/>
              </a:solidFill>
              <a:latin typeface="Arial"/>
              <a:ea typeface="+mn-ea"/>
              <a:cs typeface="+mn-cs"/>
            </a:rPr>
            <a:t>Патронатна служба Міністра оборони України</a:t>
          </a:r>
          <a:endParaRPr lang="LID4096" sz="500" b="1" kern="1200" dirty="0">
            <a:solidFill>
              <a:srgbClr val="4D4634"/>
            </a:solidFill>
            <a:latin typeface="Arial"/>
            <a:ea typeface="+mn-ea"/>
            <a:cs typeface="+mn-cs"/>
          </a:endParaRPr>
        </a:p>
      </dgm:t>
    </dgm:pt>
    <dgm:pt modelId="{4B4ED5E3-11C9-4987-893E-196CA4814010}" type="parTrans" cxnId="{21056926-4E1C-4AE7-89AD-997971B63DB4}">
      <dgm:prSet/>
      <dgm:spPr/>
      <dgm:t>
        <a:bodyPr/>
        <a:lstStyle/>
        <a:p>
          <a:endParaRPr lang="LID4096"/>
        </a:p>
      </dgm:t>
    </dgm:pt>
    <dgm:pt modelId="{A322EEBE-92E8-4DB0-BE61-85E0983C03C1}" type="sibTrans" cxnId="{21056926-4E1C-4AE7-89AD-997971B63DB4}">
      <dgm:prSet/>
      <dgm:spPr/>
      <dgm:t>
        <a:bodyPr/>
        <a:lstStyle/>
        <a:p>
          <a:endParaRPr lang="LID4096"/>
        </a:p>
      </dgm:t>
    </dgm:pt>
    <dgm:pt modelId="{FFA89E15-3653-4F77-8F8D-04007C26B254}">
      <dgm:prSet phldrT="[Текст]"/>
      <dgm:spPr/>
      <dgm:t>
        <a:bodyPr/>
        <a:lstStyle/>
        <a:p>
          <a:r>
            <a:rPr lang="uk-UA" b="1" dirty="0">
              <a:solidFill>
                <a:srgbClr val="4D4634"/>
              </a:solidFill>
            </a:rPr>
            <a:t>Заступник Міністра оборони України</a:t>
          </a:r>
          <a:endParaRPr lang="LID4096" b="1" dirty="0">
            <a:solidFill>
              <a:srgbClr val="4D4634"/>
            </a:solidFill>
          </a:endParaRPr>
        </a:p>
      </dgm:t>
    </dgm:pt>
    <dgm:pt modelId="{2CB7F520-F7FD-47DE-AFED-BC353B984759}" type="parTrans" cxnId="{EA6FA0D6-4075-409B-973F-EE9D8CC7A481}">
      <dgm:prSet/>
      <dgm:spPr/>
      <dgm:t>
        <a:bodyPr/>
        <a:lstStyle/>
        <a:p>
          <a:endParaRPr lang="LID4096"/>
        </a:p>
      </dgm:t>
    </dgm:pt>
    <dgm:pt modelId="{39426F32-3EE4-4602-950B-C8D416349AF5}" type="sibTrans" cxnId="{EA6FA0D6-4075-409B-973F-EE9D8CC7A481}">
      <dgm:prSet/>
      <dgm:spPr/>
      <dgm:t>
        <a:bodyPr/>
        <a:lstStyle/>
        <a:p>
          <a:endParaRPr lang="LID4096"/>
        </a:p>
      </dgm:t>
    </dgm:pt>
    <dgm:pt modelId="{31ADE20E-0DE1-4DF3-BE7B-60C713C5D7CC}">
      <dgm:prSet phldrT="[Текст]"/>
      <dgm:spPr/>
      <dgm:t>
        <a:bodyPr/>
        <a:lstStyle/>
        <a:p>
          <a:r>
            <a:rPr lang="uk-UA" b="1" dirty="0">
              <a:solidFill>
                <a:srgbClr val="4D4634"/>
              </a:solidFill>
            </a:rPr>
            <a:t>Заступник Міністра оборони України</a:t>
          </a:r>
          <a:endParaRPr lang="LID4096" dirty="0"/>
        </a:p>
      </dgm:t>
    </dgm:pt>
    <dgm:pt modelId="{59A6DD18-994D-4C75-91D8-B9B3512389A9}" type="parTrans" cxnId="{1E18864F-C1EB-43FC-A7D1-7ED32E2F3B53}">
      <dgm:prSet/>
      <dgm:spPr/>
      <dgm:t>
        <a:bodyPr/>
        <a:lstStyle/>
        <a:p>
          <a:endParaRPr lang="LID4096"/>
        </a:p>
      </dgm:t>
    </dgm:pt>
    <dgm:pt modelId="{94400D1A-CE46-4342-ADCA-83CA923FDF6E}" type="sibTrans" cxnId="{1E18864F-C1EB-43FC-A7D1-7ED32E2F3B53}">
      <dgm:prSet/>
      <dgm:spPr/>
      <dgm:t>
        <a:bodyPr/>
        <a:lstStyle/>
        <a:p>
          <a:endParaRPr lang="LID4096"/>
        </a:p>
      </dgm:t>
    </dgm:pt>
    <dgm:pt modelId="{A3A5D328-1525-437D-9FAC-50BB45326F2D}">
      <dgm:prSet phldrT="[Текст]"/>
      <dgm:spPr/>
      <dgm:t>
        <a:bodyPr/>
        <a:lstStyle/>
        <a:p>
          <a:r>
            <a:rPr lang="uk-UA" b="1" dirty="0">
              <a:solidFill>
                <a:srgbClr val="4D4634"/>
              </a:solidFill>
            </a:rPr>
            <a:t>Державний секретар Міністра оборони України</a:t>
          </a:r>
          <a:endParaRPr lang="LID4096" dirty="0"/>
        </a:p>
      </dgm:t>
    </dgm:pt>
    <dgm:pt modelId="{93427D7E-6ED5-49AF-A0B1-702F17654129}" type="parTrans" cxnId="{39F69306-EF4B-486C-9735-F0B2C62AB378}">
      <dgm:prSet/>
      <dgm:spPr/>
      <dgm:t>
        <a:bodyPr/>
        <a:lstStyle/>
        <a:p>
          <a:endParaRPr lang="LID4096"/>
        </a:p>
      </dgm:t>
    </dgm:pt>
    <dgm:pt modelId="{CB970636-B8D0-4912-8EFA-F1A26A2FA3EC}" type="sibTrans" cxnId="{39F69306-EF4B-486C-9735-F0B2C62AB378}">
      <dgm:prSet/>
      <dgm:spPr/>
      <dgm:t>
        <a:bodyPr/>
        <a:lstStyle/>
        <a:p>
          <a:endParaRPr lang="LID4096"/>
        </a:p>
      </dgm:t>
    </dgm:pt>
    <dgm:pt modelId="{6E5ACA06-2062-411C-802D-4EE3E84AFFED}">
      <dgm:prSet/>
      <dgm:spPr/>
      <dgm:t>
        <a:bodyPr/>
        <a:lstStyle/>
        <a:p>
          <a:r>
            <a:rPr lang="uk-UA" b="1" dirty="0">
              <a:solidFill>
                <a:srgbClr val="4D4634"/>
              </a:solidFill>
            </a:rPr>
            <a:t>Заступник Міністра оборони України</a:t>
          </a:r>
          <a:endParaRPr lang="LID4096" dirty="0"/>
        </a:p>
      </dgm:t>
    </dgm:pt>
    <dgm:pt modelId="{BC2FD56E-5D1C-43F8-865C-FEA8698A6811}" type="parTrans" cxnId="{EFD28D08-DA8B-41F4-8CC3-1608C395C50D}">
      <dgm:prSet/>
      <dgm:spPr/>
      <dgm:t>
        <a:bodyPr/>
        <a:lstStyle/>
        <a:p>
          <a:endParaRPr lang="LID4096"/>
        </a:p>
      </dgm:t>
    </dgm:pt>
    <dgm:pt modelId="{EF9C854D-EBA9-48DE-94C8-6250560EA739}" type="sibTrans" cxnId="{EFD28D08-DA8B-41F4-8CC3-1608C395C50D}">
      <dgm:prSet/>
      <dgm:spPr/>
      <dgm:t>
        <a:bodyPr/>
        <a:lstStyle/>
        <a:p>
          <a:endParaRPr lang="LID4096"/>
        </a:p>
      </dgm:t>
    </dgm:pt>
    <dgm:pt modelId="{36629589-05B3-40CB-A002-ADE2C6C189FD}">
      <dgm:prSet/>
      <dgm:spPr/>
      <dgm:t>
        <a:bodyPr/>
        <a:lstStyle/>
        <a:p>
          <a:r>
            <a:rPr lang="uk-UA" b="1" dirty="0">
              <a:solidFill>
                <a:srgbClr val="4D4634"/>
              </a:solidFill>
            </a:rPr>
            <a:t>Заступник Міністра оборони України</a:t>
          </a:r>
          <a:endParaRPr lang="LID4096" dirty="0"/>
        </a:p>
      </dgm:t>
    </dgm:pt>
    <dgm:pt modelId="{FC8CB07F-AE5E-43FC-AA3C-EA6F92233785}" type="parTrans" cxnId="{15AE6C0A-8A92-4F05-9675-2D09F8BFB0DB}">
      <dgm:prSet/>
      <dgm:spPr/>
      <dgm:t>
        <a:bodyPr/>
        <a:lstStyle/>
        <a:p>
          <a:endParaRPr lang="LID4096"/>
        </a:p>
      </dgm:t>
    </dgm:pt>
    <dgm:pt modelId="{7CD8FA9E-5D21-42C3-89F2-C0E7CD424F86}" type="sibTrans" cxnId="{15AE6C0A-8A92-4F05-9675-2D09F8BFB0DB}">
      <dgm:prSet/>
      <dgm:spPr/>
      <dgm:t>
        <a:bodyPr/>
        <a:lstStyle/>
        <a:p>
          <a:endParaRPr lang="LID4096"/>
        </a:p>
      </dgm:t>
    </dgm:pt>
    <dgm:pt modelId="{09721B78-F0CF-4EA7-953B-BA7022CD49FD}">
      <dgm:prSet/>
      <dgm:spPr/>
      <dgm:t>
        <a:bodyPr/>
        <a:lstStyle/>
        <a:p>
          <a:r>
            <a:rPr lang="uk-UA" b="1" dirty="0">
              <a:solidFill>
                <a:srgbClr val="4D4634"/>
              </a:solidFill>
            </a:rPr>
            <a:t>Заступник Міністра оборони України</a:t>
          </a:r>
          <a:endParaRPr lang="LID4096" dirty="0"/>
        </a:p>
      </dgm:t>
    </dgm:pt>
    <dgm:pt modelId="{11076545-8D15-4164-811D-438A832E59E0}" type="parTrans" cxnId="{C3088D5E-093E-4B37-B0BE-3E587D9AE393}">
      <dgm:prSet/>
      <dgm:spPr/>
      <dgm:t>
        <a:bodyPr/>
        <a:lstStyle/>
        <a:p>
          <a:endParaRPr lang="LID4096"/>
        </a:p>
      </dgm:t>
    </dgm:pt>
    <dgm:pt modelId="{EA096048-6E60-4A05-A1AF-DB17F57C8F35}" type="sibTrans" cxnId="{C3088D5E-093E-4B37-B0BE-3E587D9AE393}">
      <dgm:prSet/>
      <dgm:spPr/>
      <dgm:t>
        <a:bodyPr/>
        <a:lstStyle/>
        <a:p>
          <a:endParaRPr lang="LID4096"/>
        </a:p>
      </dgm:t>
    </dgm:pt>
    <dgm:pt modelId="{610DAF2F-C594-4877-BB81-5E76A8094F18}">
      <dgm:prSet/>
      <dgm:spPr/>
      <dgm:t>
        <a:bodyPr/>
        <a:lstStyle/>
        <a:p>
          <a:r>
            <a:rPr lang="uk-UA" b="1" dirty="0">
              <a:solidFill>
                <a:srgbClr val="4D4634"/>
              </a:solidFill>
            </a:rPr>
            <a:t>Заступник Міністра оборони України</a:t>
          </a:r>
          <a:endParaRPr lang="LID4096" dirty="0"/>
        </a:p>
      </dgm:t>
    </dgm:pt>
    <dgm:pt modelId="{38442465-5C6D-405B-943C-AD82FB47E376}" type="parTrans" cxnId="{05DB037D-CDE8-40CE-99C3-73BBF35F89B0}">
      <dgm:prSet/>
      <dgm:spPr/>
      <dgm:t>
        <a:bodyPr/>
        <a:lstStyle/>
        <a:p>
          <a:endParaRPr lang="LID4096"/>
        </a:p>
      </dgm:t>
    </dgm:pt>
    <dgm:pt modelId="{6E93B999-05F8-4E50-AA1C-D362551DB647}" type="sibTrans" cxnId="{05DB037D-CDE8-40CE-99C3-73BBF35F89B0}">
      <dgm:prSet/>
      <dgm:spPr/>
      <dgm:t>
        <a:bodyPr/>
        <a:lstStyle/>
        <a:p>
          <a:endParaRPr lang="LID4096"/>
        </a:p>
      </dgm:t>
    </dgm:pt>
    <dgm:pt modelId="{473D8F4C-F58D-41E7-AB05-D32DB4539110}">
      <dgm:prSet/>
      <dgm:spPr/>
      <dgm:t>
        <a:bodyPr/>
        <a:lstStyle/>
        <a:p>
          <a:r>
            <a:rPr lang="uk-UA" b="1" dirty="0">
              <a:solidFill>
                <a:srgbClr val="4D4634"/>
              </a:solidFill>
            </a:rPr>
            <a:t>Заступник Міністра оборони України</a:t>
          </a:r>
          <a:endParaRPr lang="LID4096" dirty="0"/>
        </a:p>
      </dgm:t>
    </dgm:pt>
    <dgm:pt modelId="{CE271B3F-593C-45A6-A8AC-5595CC2AFB5A}" type="parTrans" cxnId="{33826D8B-3A82-47EB-B9EB-FAF14820FC12}">
      <dgm:prSet/>
      <dgm:spPr/>
      <dgm:t>
        <a:bodyPr/>
        <a:lstStyle/>
        <a:p>
          <a:endParaRPr lang="LID4096"/>
        </a:p>
      </dgm:t>
    </dgm:pt>
    <dgm:pt modelId="{E07B74E2-9525-4E6D-8508-1C13B9543167}" type="sibTrans" cxnId="{33826D8B-3A82-47EB-B9EB-FAF14820FC12}">
      <dgm:prSet/>
      <dgm:spPr/>
      <dgm:t>
        <a:bodyPr/>
        <a:lstStyle/>
        <a:p>
          <a:endParaRPr lang="LID4096"/>
        </a:p>
      </dgm:t>
    </dgm:pt>
    <dgm:pt modelId="{73A3C518-C915-4722-851D-82E90501924B}">
      <dgm:prSet/>
      <dgm:spPr/>
      <dgm:t>
        <a:bodyPr/>
        <a:lstStyle/>
        <a:p>
          <a:r>
            <a:rPr lang="uk-UA" b="1" dirty="0">
              <a:solidFill>
                <a:srgbClr val="4D4634"/>
              </a:solidFill>
            </a:rPr>
            <a:t>Заступник Міністра оборони України</a:t>
          </a:r>
          <a:endParaRPr lang="LID4096" dirty="0"/>
        </a:p>
      </dgm:t>
    </dgm:pt>
    <dgm:pt modelId="{6347176A-74DF-4103-AF63-FD807429C8BE}" type="parTrans" cxnId="{723D090C-C133-4784-B746-F836627D1C11}">
      <dgm:prSet/>
      <dgm:spPr/>
      <dgm:t>
        <a:bodyPr/>
        <a:lstStyle/>
        <a:p>
          <a:endParaRPr lang="LID4096"/>
        </a:p>
      </dgm:t>
    </dgm:pt>
    <dgm:pt modelId="{77E6D584-9B5A-427F-AD5E-F6A8AB44A228}" type="sibTrans" cxnId="{723D090C-C133-4784-B746-F836627D1C11}">
      <dgm:prSet/>
      <dgm:spPr/>
      <dgm:t>
        <a:bodyPr/>
        <a:lstStyle/>
        <a:p>
          <a:endParaRPr lang="LID4096"/>
        </a:p>
      </dgm:t>
    </dgm:pt>
    <dgm:pt modelId="{81829609-376C-47E4-B0A4-BDDD2A43EDDC}">
      <dgm:prSet/>
      <dgm:spPr/>
      <dgm:t>
        <a:bodyPr/>
        <a:lstStyle/>
        <a:p>
          <a:r>
            <a:rPr lang="uk-UA" b="1" dirty="0">
              <a:solidFill>
                <a:srgbClr val="4D4634"/>
              </a:solidFill>
            </a:rPr>
            <a:t>Заступник Міністра оборони України</a:t>
          </a:r>
          <a:endParaRPr lang="LID4096" dirty="0"/>
        </a:p>
      </dgm:t>
    </dgm:pt>
    <dgm:pt modelId="{382BA7E5-9847-4B84-B84F-1A3CA2154076}" type="parTrans" cxnId="{EB579578-B05A-40BE-B666-14B19C63CF41}">
      <dgm:prSet/>
      <dgm:spPr/>
      <dgm:t>
        <a:bodyPr/>
        <a:lstStyle/>
        <a:p>
          <a:endParaRPr lang="LID4096"/>
        </a:p>
      </dgm:t>
    </dgm:pt>
    <dgm:pt modelId="{7F99711C-533F-481F-A1F3-EA38FCA7E787}" type="sibTrans" cxnId="{EB579578-B05A-40BE-B666-14B19C63CF41}">
      <dgm:prSet/>
      <dgm:spPr/>
      <dgm:t>
        <a:bodyPr/>
        <a:lstStyle/>
        <a:p>
          <a:endParaRPr lang="LID4096"/>
        </a:p>
      </dgm:t>
    </dgm:pt>
    <dgm:pt modelId="{BA190DC7-AA86-4A85-9A47-E9117D825AE7}">
      <dgm:prSet/>
      <dgm:spPr/>
      <dgm:t>
        <a:bodyPr/>
        <a:lstStyle/>
        <a:p>
          <a:r>
            <a:rPr lang="uk-UA" b="1" dirty="0">
              <a:solidFill>
                <a:srgbClr val="4D4634"/>
              </a:solidFill>
            </a:rPr>
            <a:t>Департамент воєнної політики та стратегічного планування  </a:t>
          </a:r>
          <a:endParaRPr lang="LID4096" b="1" dirty="0">
            <a:solidFill>
              <a:srgbClr val="4D4634"/>
            </a:solidFill>
          </a:endParaRPr>
        </a:p>
      </dgm:t>
    </dgm:pt>
    <dgm:pt modelId="{700979E3-2B30-45F8-88B0-CC3B0868C610}" type="parTrans" cxnId="{158986E5-D664-4244-BE61-92A7BB8ACC25}">
      <dgm:prSet/>
      <dgm:spPr/>
      <dgm:t>
        <a:bodyPr/>
        <a:lstStyle/>
        <a:p>
          <a:endParaRPr lang="LID4096"/>
        </a:p>
      </dgm:t>
    </dgm:pt>
    <dgm:pt modelId="{4A0E1301-C78F-43A6-8CAA-44E43DBA40D3}" type="sibTrans" cxnId="{158986E5-D664-4244-BE61-92A7BB8ACC25}">
      <dgm:prSet/>
      <dgm:spPr/>
      <dgm:t>
        <a:bodyPr/>
        <a:lstStyle/>
        <a:p>
          <a:endParaRPr lang="LID4096"/>
        </a:p>
      </dgm:t>
    </dgm:pt>
    <dgm:pt modelId="{B7EC923B-D2D3-4A96-BDF4-EAC77BD6455F}">
      <dgm:prSet/>
      <dgm:spPr/>
      <dgm:t>
        <a:bodyPr/>
        <a:lstStyle/>
        <a:p>
          <a:r>
            <a:rPr lang="uk-UA" b="1" dirty="0">
              <a:solidFill>
                <a:srgbClr val="4D4634"/>
              </a:solidFill>
            </a:rPr>
            <a:t>Департамент військової освіти і науки </a:t>
          </a:r>
          <a:endParaRPr lang="LID4096" dirty="0"/>
        </a:p>
      </dgm:t>
    </dgm:pt>
    <dgm:pt modelId="{D3001E85-1123-4913-9B54-6BF065092854}" type="parTrans" cxnId="{1084ECF2-923A-44AF-995C-72BD7DB78718}">
      <dgm:prSet/>
      <dgm:spPr/>
      <dgm:t>
        <a:bodyPr/>
        <a:lstStyle/>
        <a:p>
          <a:endParaRPr lang="LID4096"/>
        </a:p>
      </dgm:t>
    </dgm:pt>
    <dgm:pt modelId="{BD80E9A5-9CEE-4DD3-B022-3F8D86A46A48}" type="sibTrans" cxnId="{1084ECF2-923A-44AF-995C-72BD7DB78718}">
      <dgm:prSet/>
      <dgm:spPr/>
      <dgm:t>
        <a:bodyPr/>
        <a:lstStyle/>
        <a:p>
          <a:endParaRPr lang="LID4096"/>
        </a:p>
      </dgm:t>
    </dgm:pt>
    <dgm:pt modelId="{F75FA6EB-6377-4622-8BB0-B605056E79B3}">
      <dgm:prSet/>
      <dgm:spPr/>
      <dgm:t>
        <a:bodyPr/>
        <a:lstStyle/>
        <a:p>
          <a:r>
            <a:rPr lang="uk-UA" b="1" dirty="0">
              <a:solidFill>
                <a:srgbClr val="4D4634"/>
              </a:solidFill>
            </a:rPr>
            <a:t>Мобілізаційний відділ </a:t>
          </a:r>
          <a:endParaRPr lang="LID4096" dirty="0"/>
        </a:p>
      </dgm:t>
    </dgm:pt>
    <dgm:pt modelId="{02C34FCE-A016-4040-B526-87D963E7CAA2}" type="parTrans" cxnId="{8764BCC1-1655-47C4-93A8-B130084A2B07}">
      <dgm:prSet/>
      <dgm:spPr/>
      <dgm:t>
        <a:bodyPr/>
        <a:lstStyle/>
        <a:p>
          <a:endParaRPr lang="LID4096"/>
        </a:p>
      </dgm:t>
    </dgm:pt>
    <dgm:pt modelId="{67AA6A89-9185-4952-BD7F-66E189DD8A24}" type="sibTrans" cxnId="{8764BCC1-1655-47C4-93A8-B130084A2B07}">
      <dgm:prSet/>
      <dgm:spPr/>
      <dgm:t>
        <a:bodyPr/>
        <a:lstStyle/>
        <a:p>
          <a:endParaRPr lang="LID4096"/>
        </a:p>
      </dgm:t>
    </dgm:pt>
    <dgm:pt modelId="{27F0BD68-FA7D-42F7-9C55-117F890549E3}">
      <dgm:prSet/>
      <dgm:spPr/>
      <dgm:t>
        <a:bodyPr/>
        <a:lstStyle/>
        <a:p>
          <a:r>
            <a:rPr lang="uk-UA" b="1" dirty="0">
              <a:solidFill>
                <a:srgbClr val="4D4634"/>
              </a:solidFill>
            </a:rPr>
            <a:t>Департамент внутрішнього аудиту </a:t>
          </a:r>
          <a:endParaRPr lang="LID4096" dirty="0"/>
        </a:p>
      </dgm:t>
    </dgm:pt>
    <dgm:pt modelId="{E1FCE6D1-6A7C-4489-8E73-24F758E94FBC}" type="parTrans" cxnId="{EA37D7C9-928A-4A69-B7F0-B830F7596814}">
      <dgm:prSet/>
      <dgm:spPr/>
      <dgm:t>
        <a:bodyPr/>
        <a:lstStyle/>
        <a:p>
          <a:endParaRPr lang="LID4096"/>
        </a:p>
      </dgm:t>
    </dgm:pt>
    <dgm:pt modelId="{46B9BFA6-45AA-44F6-A8A6-E40234A375C0}" type="sibTrans" cxnId="{EA37D7C9-928A-4A69-B7F0-B830F7596814}">
      <dgm:prSet/>
      <dgm:spPr/>
      <dgm:t>
        <a:bodyPr/>
        <a:lstStyle/>
        <a:p>
          <a:endParaRPr lang="LID4096"/>
        </a:p>
      </dgm:t>
    </dgm:pt>
    <dgm:pt modelId="{1AB1AB8D-B881-4EE6-95F9-B6122DCCF9D5}">
      <dgm:prSet/>
      <dgm:spPr/>
      <dgm:t>
        <a:bodyPr/>
        <a:lstStyle/>
        <a:p>
          <a:r>
            <a:rPr lang="uk-UA" b="1" dirty="0">
              <a:solidFill>
                <a:srgbClr val="4D4634"/>
              </a:solidFill>
            </a:rPr>
            <a:t>Департамент фінансів </a:t>
          </a:r>
          <a:endParaRPr lang="LID4096" dirty="0"/>
        </a:p>
      </dgm:t>
    </dgm:pt>
    <dgm:pt modelId="{33E7973A-F79B-43C3-830C-D43EED6BAA2E}" type="parTrans" cxnId="{972B9736-105E-44DA-8400-6594903709E2}">
      <dgm:prSet/>
      <dgm:spPr/>
      <dgm:t>
        <a:bodyPr/>
        <a:lstStyle/>
        <a:p>
          <a:endParaRPr lang="LID4096"/>
        </a:p>
      </dgm:t>
    </dgm:pt>
    <dgm:pt modelId="{4255DEA5-1E52-4B35-BE23-400E7EA76DCF}" type="sibTrans" cxnId="{972B9736-105E-44DA-8400-6594903709E2}">
      <dgm:prSet/>
      <dgm:spPr/>
      <dgm:t>
        <a:bodyPr/>
        <a:lstStyle/>
        <a:p>
          <a:endParaRPr lang="LID4096"/>
        </a:p>
      </dgm:t>
    </dgm:pt>
    <dgm:pt modelId="{8B7A4A7E-45D3-416B-AC19-0DAB63EA03E0}">
      <dgm:prSet/>
      <dgm:spPr/>
      <dgm:t>
        <a:bodyPr/>
        <a:lstStyle/>
        <a:p>
          <a:r>
            <a:rPr lang="uk-UA" b="1" dirty="0">
              <a:solidFill>
                <a:srgbClr val="4D4634"/>
              </a:solidFill>
            </a:rPr>
            <a:t>Директорат інформаційної політики у сфері оборони та стратегічних комунікацій</a:t>
          </a:r>
          <a:endParaRPr lang="LID4096" dirty="0"/>
        </a:p>
      </dgm:t>
    </dgm:pt>
    <dgm:pt modelId="{1C4B90F2-237C-4435-B7C9-7F2102822E84}" type="parTrans" cxnId="{F1EF10A7-039C-407E-B868-D6462C2D6EB7}">
      <dgm:prSet/>
      <dgm:spPr/>
      <dgm:t>
        <a:bodyPr/>
        <a:lstStyle/>
        <a:p>
          <a:endParaRPr lang="LID4096"/>
        </a:p>
      </dgm:t>
    </dgm:pt>
    <dgm:pt modelId="{4F691163-2ECB-4DEF-A568-86E7FD27F47E}" type="sibTrans" cxnId="{F1EF10A7-039C-407E-B868-D6462C2D6EB7}">
      <dgm:prSet/>
      <dgm:spPr/>
      <dgm:t>
        <a:bodyPr/>
        <a:lstStyle/>
        <a:p>
          <a:endParaRPr lang="LID4096"/>
        </a:p>
      </dgm:t>
    </dgm:pt>
    <dgm:pt modelId="{583A2A67-31EE-4C6F-B48B-63C575AF9C7B}">
      <dgm:prSet/>
      <dgm:spPr/>
      <dgm:t>
        <a:bodyPr/>
        <a:lstStyle/>
        <a:p>
          <a:r>
            <a:rPr lang="uk-UA" b="1" dirty="0">
              <a:solidFill>
                <a:srgbClr val="4D4634"/>
              </a:solidFill>
            </a:rPr>
            <a:t>Управління преси </a:t>
          </a:r>
        </a:p>
        <a:p>
          <a:r>
            <a:rPr lang="uk-UA" b="1" dirty="0">
              <a:solidFill>
                <a:srgbClr val="4D4634"/>
              </a:solidFill>
            </a:rPr>
            <a:t>та інформації</a:t>
          </a:r>
          <a:endParaRPr lang="LID4096" dirty="0"/>
        </a:p>
      </dgm:t>
    </dgm:pt>
    <dgm:pt modelId="{BADD0B34-BF81-4B3B-9CF8-94E7CC070A22}" type="parTrans" cxnId="{7A1C9FBB-7EB5-48FB-B7DE-9866B26E6506}">
      <dgm:prSet/>
      <dgm:spPr/>
      <dgm:t>
        <a:bodyPr/>
        <a:lstStyle/>
        <a:p>
          <a:endParaRPr lang="LID4096"/>
        </a:p>
      </dgm:t>
    </dgm:pt>
    <dgm:pt modelId="{CB6DE5B5-E2E2-4DD9-A393-AD9AE2CA37C9}" type="sibTrans" cxnId="{7A1C9FBB-7EB5-48FB-B7DE-9866B26E6506}">
      <dgm:prSet/>
      <dgm:spPr/>
      <dgm:t>
        <a:bodyPr/>
        <a:lstStyle/>
        <a:p>
          <a:endParaRPr lang="LID4096"/>
        </a:p>
      </dgm:t>
    </dgm:pt>
    <dgm:pt modelId="{1934119A-A618-4414-8AE1-8EB10AE5699D}">
      <dgm:prSet/>
      <dgm:spPr/>
      <dgm:t>
        <a:bodyPr/>
        <a:lstStyle/>
        <a:p>
          <a:r>
            <a:rPr lang="uk-UA" b="1" dirty="0">
              <a:solidFill>
                <a:srgbClr val="4D4634"/>
              </a:solidFill>
            </a:rPr>
            <a:t>Департамент військової технічної  політики, розвитку озброєння та військової техніки</a:t>
          </a:r>
          <a:endParaRPr lang="LID4096" dirty="0"/>
        </a:p>
      </dgm:t>
    </dgm:pt>
    <dgm:pt modelId="{FA563E7C-2021-49C6-B52F-5ED69DEE4FBF}" type="parTrans" cxnId="{CC239586-9DE7-4EAE-B08E-F7F3D714565C}">
      <dgm:prSet/>
      <dgm:spPr/>
      <dgm:t>
        <a:bodyPr/>
        <a:lstStyle/>
        <a:p>
          <a:endParaRPr lang="LID4096"/>
        </a:p>
      </dgm:t>
    </dgm:pt>
    <dgm:pt modelId="{A6F9047C-8BDE-49A7-BD1D-515C8F73C8A5}" type="sibTrans" cxnId="{CC239586-9DE7-4EAE-B08E-F7F3D714565C}">
      <dgm:prSet/>
      <dgm:spPr/>
      <dgm:t>
        <a:bodyPr/>
        <a:lstStyle/>
        <a:p>
          <a:endParaRPr lang="LID4096"/>
        </a:p>
      </dgm:t>
    </dgm:pt>
    <dgm:pt modelId="{5C1153A3-FC88-4388-A5A6-7FA34ADD59F7}">
      <dgm:prSet/>
      <dgm:spPr/>
      <dgm:t>
        <a:bodyPr/>
        <a:lstStyle/>
        <a:p>
          <a:r>
            <a:rPr lang="uk-UA" b="1" dirty="0">
              <a:solidFill>
                <a:srgbClr val="4D4634"/>
              </a:solidFill>
            </a:rPr>
            <a:t>Департамент державного гарантування якості</a:t>
          </a:r>
          <a:endParaRPr lang="LID4096" dirty="0"/>
        </a:p>
      </dgm:t>
    </dgm:pt>
    <dgm:pt modelId="{A66C9AF1-AEFB-4A99-B053-0237F766D12C}" type="parTrans" cxnId="{2924D796-07EA-4BA2-84DD-1A96F0379730}">
      <dgm:prSet/>
      <dgm:spPr/>
      <dgm:t>
        <a:bodyPr/>
        <a:lstStyle/>
        <a:p>
          <a:endParaRPr lang="LID4096"/>
        </a:p>
      </dgm:t>
    </dgm:pt>
    <dgm:pt modelId="{5B051B92-6E54-4453-A073-C619E78EE753}" type="sibTrans" cxnId="{2924D796-07EA-4BA2-84DD-1A96F0379730}">
      <dgm:prSet/>
      <dgm:spPr/>
      <dgm:t>
        <a:bodyPr/>
        <a:lstStyle/>
        <a:p>
          <a:endParaRPr lang="LID4096"/>
        </a:p>
      </dgm:t>
    </dgm:pt>
    <dgm:pt modelId="{8DD16302-58C2-4BE5-8C26-FF5C5B35A687}">
      <dgm:prSet/>
      <dgm:spPr/>
      <dgm:t>
        <a:bodyPr/>
        <a:lstStyle/>
        <a:p>
          <a:r>
            <a:rPr lang="uk-UA" b="1" dirty="0">
              <a:solidFill>
                <a:srgbClr val="4D4634"/>
              </a:solidFill>
            </a:rPr>
            <a:t>Відділ експортного контролю</a:t>
          </a:r>
          <a:endParaRPr lang="LID4096" dirty="0"/>
        </a:p>
      </dgm:t>
    </dgm:pt>
    <dgm:pt modelId="{1B9807B9-421D-4E91-8E0D-980E45E94060}" type="parTrans" cxnId="{65BAA537-71B8-4AD4-AB9B-A59CF9CE40E3}">
      <dgm:prSet/>
      <dgm:spPr/>
      <dgm:t>
        <a:bodyPr/>
        <a:lstStyle/>
        <a:p>
          <a:endParaRPr lang="LID4096"/>
        </a:p>
      </dgm:t>
    </dgm:pt>
    <dgm:pt modelId="{D27C49E2-BC2C-4B15-B260-3C2979701308}" type="sibTrans" cxnId="{65BAA537-71B8-4AD4-AB9B-A59CF9CE40E3}">
      <dgm:prSet/>
      <dgm:spPr/>
      <dgm:t>
        <a:bodyPr/>
        <a:lstStyle/>
        <a:p>
          <a:endParaRPr lang="LID4096"/>
        </a:p>
      </dgm:t>
    </dgm:pt>
    <dgm:pt modelId="{9B07B22F-4B08-4B5A-A3C2-7778BCF41477}">
      <dgm:prSet/>
      <dgm:spPr/>
      <dgm:t>
        <a:bodyPr/>
        <a:lstStyle/>
        <a:p>
          <a:r>
            <a:rPr lang="uk-UA" b="1" dirty="0">
              <a:solidFill>
                <a:srgbClr val="4D4634"/>
              </a:solidFill>
            </a:rPr>
            <a:t>Департамент охорони здоров'я  </a:t>
          </a:r>
          <a:endParaRPr lang="LID4096" dirty="0"/>
        </a:p>
      </dgm:t>
    </dgm:pt>
    <dgm:pt modelId="{74834CB6-D5EC-47EC-A9A4-230EDE7E8CB2}" type="parTrans" cxnId="{B077386C-FF94-4403-BA52-A74C6D186E4F}">
      <dgm:prSet/>
      <dgm:spPr/>
      <dgm:t>
        <a:bodyPr/>
        <a:lstStyle/>
        <a:p>
          <a:endParaRPr lang="LID4096"/>
        </a:p>
      </dgm:t>
    </dgm:pt>
    <dgm:pt modelId="{1007E828-713F-45DF-9680-32AD7917A5C7}" type="sibTrans" cxnId="{B077386C-FF94-4403-BA52-A74C6D186E4F}">
      <dgm:prSet/>
      <dgm:spPr/>
      <dgm:t>
        <a:bodyPr/>
        <a:lstStyle/>
        <a:p>
          <a:endParaRPr lang="LID4096"/>
        </a:p>
      </dgm:t>
    </dgm:pt>
    <dgm:pt modelId="{3729E5B5-DE87-41D0-A874-DB9BC81D15AE}">
      <dgm:prSet/>
      <dgm:spPr/>
      <dgm:t>
        <a:bodyPr/>
        <a:lstStyle/>
        <a:p>
          <a:r>
            <a:rPr lang="uk-UA" b="1" dirty="0">
              <a:solidFill>
                <a:srgbClr val="4D4634"/>
              </a:solidFill>
            </a:rPr>
            <a:t>Департамент соціального забезпечення </a:t>
          </a:r>
          <a:endParaRPr lang="LID4096" dirty="0"/>
        </a:p>
      </dgm:t>
    </dgm:pt>
    <dgm:pt modelId="{003FCA72-778C-4D28-9C2F-8B3F95C79CE3}" type="parTrans" cxnId="{B2999D1F-8D21-493E-AD04-B5B4CBE0AE87}">
      <dgm:prSet/>
      <dgm:spPr/>
      <dgm:t>
        <a:bodyPr/>
        <a:lstStyle/>
        <a:p>
          <a:endParaRPr lang="LID4096"/>
        </a:p>
      </dgm:t>
    </dgm:pt>
    <dgm:pt modelId="{1DC6FE7D-7056-499A-B4FB-4C13E864C921}" type="sibTrans" cxnId="{B2999D1F-8D21-493E-AD04-B5B4CBE0AE87}">
      <dgm:prSet/>
      <dgm:spPr/>
      <dgm:t>
        <a:bodyPr/>
        <a:lstStyle/>
        <a:p>
          <a:endParaRPr lang="LID4096"/>
        </a:p>
      </dgm:t>
    </dgm:pt>
    <dgm:pt modelId="{3C2D607D-F31D-493F-96D7-7F317712CEC1}">
      <dgm:prSet/>
      <dgm:spPr/>
      <dgm:t>
        <a:bodyPr/>
        <a:lstStyle/>
        <a:p>
          <a:r>
            <a:rPr lang="uk-UA" b="1" dirty="0">
              <a:solidFill>
                <a:srgbClr val="4D4634"/>
              </a:solidFill>
            </a:rPr>
            <a:t>Управління гуманітарного забезпечення </a:t>
          </a:r>
          <a:endParaRPr lang="LID4096" dirty="0"/>
        </a:p>
      </dgm:t>
    </dgm:pt>
    <dgm:pt modelId="{6DB55EB3-FEF9-4ADC-9476-FE21857C0455}" type="parTrans" cxnId="{EEB7990D-6191-4CF3-BD8A-27ABB92280EA}">
      <dgm:prSet/>
      <dgm:spPr/>
      <dgm:t>
        <a:bodyPr/>
        <a:lstStyle/>
        <a:p>
          <a:endParaRPr lang="LID4096"/>
        </a:p>
      </dgm:t>
    </dgm:pt>
    <dgm:pt modelId="{87C41A11-FD07-4F19-A702-0448A6B89D24}" type="sibTrans" cxnId="{EEB7990D-6191-4CF3-BD8A-27ABB92280EA}">
      <dgm:prSet/>
      <dgm:spPr/>
      <dgm:t>
        <a:bodyPr/>
        <a:lstStyle/>
        <a:p>
          <a:endParaRPr lang="LID4096"/>
        </a:p>
      </dgm:t>
    </dgm:pt>
    <dgm:pt modelId="{EA536933-238D-42AF-88AB-D6AC1211A323}">
      <dgm:prSet/>
      <dgm:spPr/>
      <dgm:t>
        <a:bodyPr/>
        <a:lstStyle/>
        <a:p>
          <a:r>
            <a:rPr lang="uk-UA" b="1" dirty="0">
              <a:solidFill>
                <a:srgbClr val="4D4634"/>
              </a:solidFill>
            </a:rPr>
            <a:t>Департамент ресурсного забезпечення</a:t>
          </a:r>
          <a:endParaRPr lang="LID4096" dirty="0"/>
        </a:p>
      </dgm:t>
    </dgm:pt>
    <dgm:pt modelId="{4DA8D6C4-E730-4D09-8D9A-B238185B68F1}" type="parTrans" cxnId="{CCDC91C8-581B-458C-AC33-CFD12B8B1376}">
      <dgm:prSet/>
      <dgm:spPr/>
      <dgm:t>
        <a:bodyPr/>
        <a:lstStyle/>
        <a:p>
          <a:endParaRPr lang="LID4096"/>
        </a:p>
      </dgm:t>
    </dgm:pt>
    <dgm:pt modelId="{37EE6778-C3E5-4EEB-A786-513C4BBD1454}" type="sibTrans" cxnId="{CCDC91C8-581B-458C-AC33-CFD12B8B1376}">
      <dgm:prSet/>
      <dgm:spPr/>
      <dgm:t>
        <a:bodyPr/>
        <a:lstStyle/>
        <a:p>
          <a:endParaRPr lang="LID4096"/>
        </a:p>
      </dgm:t>
    </dgm:pt>
    <dgm:pt modelId="{5F0064A7-11FE-46DC-AF8B-DCABF7979C59}">
      <dgm:prSet/>
      <dgm:spPr/>
      <dgm:t>
        <a:bodyPr/>
        <a:lstStyle/>
        <a:p>
          <a:r>
            <a:rPr lang="uk-UA" b="1" dirty="0">
              <a:solidFill>
                <a:srgbClr val="4D4634"/>
              </a:solidFill>
            </a:rPr>
            <a:t>Департамент політики </a:t>
          </a:r>
          <a:r>
            <a:rPr lang="uk-UA" b="1" dirty="0" err="1">
              <a:solidFill>
                <a:srgbClr val="4D4634"/>
              </a:solidFill>
            </a:rPr>
            <a:t>закупівель</a:t>
          </a:r>
          <a:endParaRPr lang="LID4096" dirty="0"/>
        </a:p>
      </dgm:t>
    </dgm:pt>
    <dgm:pt modelId="{D8348748-4AB5-42BF-81C8-3FD53DFB0665}" type="parTrans" cxnId="{2D4D9D86-93D3-445B-8070-5FEB6101177F}">
      <dgm:prSet/>
      <dgm:spPr/>
      <dgm:t>
        <a:bodyPr/>
        <a:lstStyle/>
        <a:p>
          <a:endParaRPr lang="LID4096"/>
        </a:p>
      </dgm:t>
    </dgm:pt>
    <dgm:pt modelId="{54CEC06C-348E-4956-8EAD-C8A23DB5D808}" type="sibTrans" cxnId="{2D4D9D86-93D3-445B-8070-5FEB6101177F}">
      <dgm:prSet/>
      <dgm:spPr/>
      <dgm:t>
        <a:bodyPr/>
        <a:lstStyle/>
        <a:p>
          <a:endParaRPr lang="LID4096"/>
        </a:p>
      </dgm:t>
    </dgm:pt>
    <dgm:pt modelId="{436E10AE-0683-4A30-95E9-615E7CEAC940}">
      <dgm:prSet/>
      <dgm:spPr/>
      <dgm:t>
        <a:bodyPr/>
        <a:lstStyle/>
        <a:p>
          <a:r>
            <a:rPr lang="uk-UA" b="1" dirty="0">
              <a:solidFill>
                <a:srgbClr val="4D4634"/>
              </a:solidFill>
            </a:rPr>
            <a:t>Директорат цифрової трансформації у сфері оборони</a:t>
          </a:r>
          <a:endParaRPr lang="LID4096" dirty="0"/>
        </a:p>
      </dgm:t>
    </dgm:pt>
    <dgm:pt modelId="{445AED59-0C90-4311-90EE-25E59F805318}" type="parTrans" cxnId="{9CD9C3E5-EE30-4CCD-B7C9-C08D1A88A5B9}">
      <dgm:prSet/>
      <dgm:spPr/>
      <dgm:t>
        <a:bodyPr/>
        <a:lstStyle/>
        <a:p>
          <a:endParaRPr lang="LID4096"/>
        </a:p>
      </dgm:t>
    </dgm:pt>
    <dgm:pt modelId="{EAC38231-92C2-40F4-A7C6-0FAE747C6F03}" type="sibTrans" cxnId="{9CD9C3E5-EE30-4CCD-B7C9-C08D1A88A5B9}">
      <dgm:prSet/>
      <dgm:spPr/>
      <dgm:t>
        <a:bodyPr/>
        <a:lstStyle/>
        <a:p>
          <a:endParaRPr lang="LID4096"/>
        </a:p>
      </dgm:t>
    </dgm:pt>
    <dgm:pt modelId="{73FE8437-A674-43E8-883E-203849C27F96}">
      <dgm:prSet/>
      <dgm:spPr/>
      <dgm:t>
        <a:bodyPr/>
        <a:lstStyle/>
        <a:p>
          <a:r>
            <a:rPr lang="uk-UA" b="1" dirty="0">
              <a:solidFill>
                <a:srgbClr val="4D4634"/>
              </a:solidFill>
            </a:rPr>
            <a:t>Департамент міжнародного оборонного співробітництва</a:t>
          </a:r>
          <a:endParaRPr lang="LID4096" dirty="0"/>
        </a:p>
      </dgm:t>
    </dgm:pt>
    <dgm:pt modelId="{578E417F-7C22-4BE9-8ADF-86DB7B732B35}" type="parTrans" cxnId="{9C8C208A-BEBF-4893-8A48-EA703D4CAAEC}">
      <dgm:prSet/>
      <dgm:spPr/>
      <dgm:t>
        <a:bodyPr/>
        <a:lstStyle/>
        <a:p>
          <a:endParaRPr lang="LID4096"/>
        </a:p>
      </dgm:t>
    </dgm:pt>
    <dgm:pt modelId="{645A0245-C470-47B7-BF5E-8EC76E4A1E90}" type="sibTrans" cxnId="{9C8C208A-BEBF-4893-8A48-EA703D4CAAEC}">
      <dgm:prSet/>
      <dgm:spPr/>
      <dgm:t>
        <a:bodyPr/>
        <a:lstStyle/>
        <a:p>
          <a:endParaRPr lang="LID4096"/>
        </a:p>
      </dgm:t>
    </dgm:pt>
    <dgm:pt modelId="{BDE2D11B-0E3D-434F-8B51-1E42417EFA68}">
      <dgm:prSet/>
      <dgm:spPr/>
      <dgm:t>
        <a:bodyPr/>
        <a:lstStyle/>
        <a:p>
          <a:r>
            <a:rPr lang="uk-UA" b="1" dirty="0">
              <a:solidFill>
                <a:srgbClr val="4D4634"/>
              </a:solidFill>
            </a:rPr>
            <a:t>Департамент кадрової політики</a:t>
          </a:r>
          <a:endParaRPr lang="LID4096" dirty="0"/>
        </a:p>
      </dgm:t>
    </dgm:pt>
    <dgm:pt modelId="{F4BDF639-A497-40B3-872D-DC5FDD8929D1}" type="parTrans" cxnId="{452426ED-F385-47E3-8FB9-B926FECA8418}">
      <dgm:prSet/>
      <dgm:spPr/>
      <dgm:t>
        <a:bodyPr/>
        <a:lstStyle/>
        <a:p>
          <a:endParaRPr lang="LID4096"/>
        </a:p>
      </dgm:t>
    </dgm:pt>
    <dgm:pt modelId="{37DDE324-3970-4EF3-9BE9-53F19A6F236A}" type="sibTrans" cxnId="{452426ED-F385-47E3-8FB9-B926FECA8418}">
      <dgm:prSet/>
      <dgm:spPr/>
      <dgm:t>
        <a:bodyPr/>
        <a:lstStyle/>
        <a:p>
          <a:endParaRPr lang="LID4096"/>
        </a:p>
      </dgm:t>
    </dgm:pt>
    <dgm:pt modelId="{A70D0BE1-306F-4257-BDF3-0B756D1B18DD}">
      <dgm:prSet/>
      <dgm:spPr/>
      <dgm:t>
        <a:bodyPr/>
        <a:lstStyle/>
        <a:p>
          <a:r>
            <a:rPr lang="uk-UA" b="1" dirty="0">
              <a:solidFill>
                <a:srgbClr val="4D4634"/>
              </a:solidFill>
            </a:rPr>
            <a:t>Департамент юридичного забезпечення</a:t>
          </a:r>
          <a:endParaRPr lang="LID4096" dirty="0"/>
        </a:p>
      </dgm:t>
    </dgm:pt>
    <dgm:pt modelId="{631F5AB4-DE51-4330-9BB5-72D671F3578C}" type="parTrans" cxnId="{C6C8CA71-38D1-4DC8-975A-D61984624194}">
      <dgm:prSet/>
      <dgm:spPr/>
      <dgm:t>
        <a:bodyPr/>
        <a:lstStyle/>
        <a:p>
          <a:endParaRPr lang="LID4096"/>
        </a:p>
      </dgm:t>
    </dgm:pt>
    <dgm:pt modelId="{6537FDAC-1FF5-4744-BDAF-38DE29EFCFCE}" type="sibTrans" cxnId="{C6C8CA71-38D1-4DC8-975A-D61984624194}">
      <dgm:prSet/>
      <dgm:spPr/>
      <dgm:t>
        <a:bodyPr/>
        <a:lstStyle/>
        <a:p>
          <a:endParaRPr lang="LID4096"/>
        </a:p>
      </dgm:t>
    </dgm:pt>
    <dgm:pt modelId="{E7BD8022-DD90-4E1C-9ABF-1716700FB1F8}">
      <dgm:prSet/>
      <dgm:spPr/>
      <dgm:t>
        <a:bodyPr/>
        <a:lstStyle/>
        <a:p>
          <a:r>
            <a:rPr lang="uk-UA" b="1" dirty="0">
              <a:solidFill>
                <a:srgbClr val="4D4634"/>
              </a:solidFill>
            </a:rPr>
            <a:t>Департамент охорони державної таємниці </a:t>
          </a:r>
          <a:endParaRPr lang="LID4096" dirty="0"/>
        </a:p>
      </dgm:t>
    </dgm:pt>
    <dgm:pt modelId="{AF20E8E2-92F3-4A83-B071-5891C9FA09EA}" type="parTrans" cxnId="{4B542351-4AA2-4347-8F4D-FA2532DE2534}">
      <dgm:prSet/>
      <dgm:spPr/>
      <dgm:t>
        <a:bodyPr/>
        <a:lstStyle/>
        <a:p>
          <a:endParaRPr lang="LID4096"/>
        </a:p>
      </dgm:t>
    </dgm:pt>
    <dgm:pt modelId="{8995EC51-4120-4D71-B013-1721454A2D42}" type="sibTrans" cxnId="{4B542351-4AA2-4347-8F4D-FA2532DE2534}">
      <dgm:prSet/>
      <dgm:spPr/>
      <dgm:t>
        <a:bodyPr/>
        <a:lstStyle/>
        <a:p>
          <a:endParaRPr lang="LID4096"/>
        </a:p>
      </dgm:t>
    </dgm:pt>
    <dgm:pt modelId="{7040DE27-BD1D-458B-92ED-5D7CE86DDD20}">
      <dgm:prSet custT="1"/>
      <dgm:spPr>
        <a:solidFill>
          <a:srgbClr val="00B050"/>
        </a:solidFill>
        <a:ln>
          <a:prstDash val="dash"/>
        </a:ln>
      </dgm:spPr>
      <dgm:t>
        <a:bodyPr/>
        <a:lstStyle/>
        <a:p>
          <a:endParaRPr lang="uk-UA" sz="500" b="1" kern="1200" dirty="0">
            <a:solidFill>
              <a:srgbClr val="4D4634"/>
            </a:solidFill>
            <a:latin typeface="Arial"/>
            <a:ea typeface="+mn-ea"/>
            <a:cs typeface="+mn-cs"/>
          </a:endParaRPr>
        </a:p>
        <a:p>
          <a:r>
            <a:rPr lang="uk-UA" sz="500" b="1" kern="1200" dirty="0">
              <a:solidFill>
                <a:srgbClr val="4D4634"/>
              </a:solidFill>
              <a:latin typeface="Arial"/>
              <a:ea typeface="+mn-ea"/>
              <a:cs typeface="+mn-cs"/>
            </a:rPr>
            <a:t>Самостійний сектор з ІВ та трансферу технологій</a:t>
          </a:r>
        </a:p>
        <a:p>
          <a:endParaRPr lang="LID4096" sz="500" kern="1200" dirty="0"/>
        </a:p>
      </dgm:t>
    </dgm:pt>
    <dgm:pt modelId="{28823AF9-091F-4C13-A9D4-93E7D9204D55}" type="parTrans" cxnId="{08A9208C-D3E8-4A8C-BA9F-06A8959088AE}">
      <dgm:prSet/>
      <dgm:spPr/>
      <dgm:t>
        <a:bodyPr/>
        <a:lstStyle/>
        <a:p>
          <a:endParaRPr lang="LID4096"/>
        </a:p>
      </dgm:t>
    </dgm:pt>
    <dgm:pt modelId="{9C02CD3B-FB55-4824-B065-1AA5C3FEFC8F}" type="sibTrans" cxnId="{08A9208C-D3E8-4A8C-BA9F-06A8959088AE}">
      <dgm:prSet/>
      <dgm:spPr/>
      <dgm:t>
        <a:bodyPr/>
        <a:lstStyle/>
        <a:p>
          <a:endParaRPr lang="LID4096"/>
        </a:p>
      </dgm:t>
    </dgm:pt>
    <dgm:pt modelId="{D8080061-5D3C-4CDB-BAC4-53F8CA047261}">
      <dgm:prSet/>
      <dgm:spPr/>
      <dgm:t>
        <a:bodyPr/>
        <a:lstStyle/>
        <a:p>
          <a:r>
            <a:rPr lang="uk-UA" b="1" dirty="0">
              <a:solidFill>
                <a:srgbClr val="4D4634"/>
              </a:solidFill>
            </a:rPr>
            <a:t>Департамент інформаційно- організаційної роботи та контролю</a:t>
          </a:r>
          <a:endParaRPr lang="LID4096" dirty="0"/>
        </a:p>
      </dgm:t>
    </dgm:pt>
    <dgm:pt modelId="{BACD04F6-7AAA-42E6-803F-E494B73DCC96}" type="parTrans" cxnId="{83A351EF-B766-45A5-A44B-680CF82BD4C2}">
      <dgm:prSet/>
      <dgm:spPr/>
      <dgm:t>
        <a:bodyPr/>
        <a:lstStyle/>
        <a:p>
          <a:endParaRPr lang="LID4096"/>
        </a:p>
      </dgm:t>
    </dgm:pt>
    <dgm:pt modelId="{FFA8BC99-F2B5-444E-AEF8-3A1FA5B7B9DE}" type="sibTrans" cxnId="{83A351EF-B766-45A5-A44B-680CF82BD4C2}">
      <dgm:prSet/>
      <dgm:spPr/>
      <dgm:t>
        <a:bodyPr/>
        <a:lstStyle/>
        <a:p>
          <a:endParaRPr lang="LID4096"/>
        </a:p>
      </dgm:t>
    </dgm:pt>
    <dgm:pt modelId="{B212A08E-D69A-4014-812E-3CB809EA278D}">
      <dgm:prSet/>
      <dgm:spPr/>
      <dgm:t>
        <a:bodyPr/>
        <a:lstStyle/>
        <a:p>
          <a:r>
            <a:rPr lang="uk-UA" b="1" dirty="0">
              <a:solidFill>
                <a:srgbClr val="4D4634"/>
              </a:solidFill>
            </a:rPr>
            <a:t>Управління фізичної культури і спорту </a:t>
          </a:r>
          <a:endParaRPr lang="LID4096" dirty="0"/>
        </a:p>
      </dgm:t>
    </dgm:pt>
    <dgm:pt modelId="{9CE3F6D1-1509-4522-82C6-466507C11AA1}" type="parTrans" cxnId="{4195523D-B416-4821-A879-63C177713D95}">
      <dgm:prSet/>
      <dgm:spPr/>
      <dgm:t>
        <a:bodyPr/>
        <a:lstStyle/>
        <a:p>
          <a:endParaRPr lang="LID4096"/>
        </a:p>
      </dgm:t>
    </dgm:pt>
    <dgm:pt modelId="{EA0D6598-E4F8-4748-AFFC-1BC06688F427}" type="sibTrans" cxnId="{4195523D-B416-4821-A879-63C177713D95}">
      <dgm:prSet/>
      <dgm:spPr/>
      <dgm:t>
        <a:bodyPr/>
        <a:lstStyle/>
        <a:p>
          <a:endParaRPr lang="LID4096"/>
        </a:p>
      </dgm:t>
    </dgm:pt>
    <dgm:pt modelId="{16F11DC4-7A69-4D12-9E8B-50E342A2D386}">
      <dgm:prSet/>
      <dgm:spPr/>
      <dgm:t>
        <a:bodyPr/>
        <a:lstStyle/>
        <a:p>
          <a:r>
            <a:rPr lang="uk-UA" b="1" dirty="0">
              <a:solidFill>
                <a:srgbClr val="4D4634"/>
              </a:solidFill>
            </a:rPr>
            <a:t>Управління взаємодії з органами державної влади </a:t>
          </a:r>
          <a:endParaRPr lang="LID4096" dirty="0"/>
        </a:p>
      </dgm:t>
    </dgm:pt>
    <dgm:pt modelId="{4684944B-4A7E-40E8-8241-EFAF8939C07D}" type="parTrans" cxnId="{2237AEBC-3617-48B1-8239-C687CA0C8372}">
      <dgm:prSet/>
      <dgm:spPr/>
      <dgm:t>
        <a:bodyPr/>
        <a:lstStyle/>
        <a:p>
          <a:endParaRPr lang="LID4096"/>
        </a:p>
      </dgm:t>
    </dgm:pt>
    <dgm:pt modelId="{A90712A7-5FDF-4153-9E29-2F0ED4755B5C}" type="sibTrans" cxnId="{2237AEBC-3617-48B1-8239-C687CA0C8372}">
      <dgm:prSet/>
      <dgm:spPr/>
      <dgm:t>
        <a:bodyPr/>
        <a:lstStyle/>
        <a:p>
          <a:endParaRPr lang="LID4096"/>
        </a:p>
      </dgm:t>
    </dgm:pt>
    <dgm:pt modelId="{B3CA4FCD-FAC7-48C3-917A-38D6F0F74A54}" type="pres">
      <dgm:prSet presAssocID="{E02A00E9-9482-417C-9132-2604A2ECDAD4}" presName="hierChild1" presStyleCnt="0">
        <dgm:presLayoutVars>
          <dgm:orgChart val="1"/>
          <dgm:chPref val="1"/>
          <dgm:dir/>
          <dgm:animOne val="branch"/>
          <dgm:animLvl val="lvl"/>
          <dgm:resizeHandles/>
        </dgm:presLayoutVars>
      </dgm:prSet>
      <dgm:spPr/>
    </dgm:pt>
    <dgm:pt modelId="{28F34846-7C36-4581-AD09-FB34BA5CD388}" type="pres">
      <dgm:prSet presAssocID="{E8D7AAFE-366C-47B9-B30F-1C3BFD1EB1F8}" presName="hierRoot1" presStyleCnt="0">
        <dgm:presLayoutVars>
          <dgm:hierBranch val="init"/>
        </dgm:presLayoutVars>
      </dgm:prSet>
      <dgm:spPr/>
    </dgm:pt>
    <dgm:pt modelId="{0F136739-3A60-43B2-B4F2-4C6A58EC1D39}" type="pres">
      <dgm:prSet presAssocID="{E8D7AAFE-366C-47B9-B30F-1C3BFD1EB1F8}" presName="rootComposite1" presStyleCnt="0"/>
      <dgm:spPr/>
    </dgm:pt>
    <dgm:pt modelId="{CC639603-07B8-4651-97B6-A7FB8E3476E5}" type="pres">
      <dgm:prSet presAssocID="{E8D7AAFE-366C-47B9-B30F-1C3BFD1EB1F8}" presName="rootText1" presStyleLbl="node0" presStyleIdx="0" presStyleCnt="1">
        <dgm:presLayoutVars>
          <dgm:chPref val="3"/>
        </dgm:presLayoutVars>
      </dgm:prSet>
      <dgm:spPr/>
    </dgm:pt>
    <dgm:pt modelId="{B6FEBEBA-EB50-4063-99CD-3A291F34DA59}" type="pres">
      <dgm:prSet presAssocID="{E8D7AAFE-366C-47B9-B30F-1C3BFD1EB1F8}" presName="rootConnector1" presStyleLbl="node1" presStyleIdx="0" presStyleCnt="0"/>
      <dgm:spPr/>
    </dgm:pt>
    <dgm:pt modelId="{D4428B41-02EF-4A84-9CAB-97E019860743}" type="pres">
      <dgm:prSet presAssocID="{E8D7AAFE-366C-47B9-B30F-1C3BFD1EB1F8}" presName="hierChild2" presStyleCnt="0"/>
      <dgm:spPr/>
    </dgm:pt>
    <dgm:pt modelId="{58675F26-89E4-4966-9A42-1644CE077A36}" type="pres">
      <dgm:prSet presAssocID="{2CB7F520-F7FD-47DE-AFED-BC353B984759}" presName="Name37" presStyleLbl="parChTrans1D2" presStyleIdx="0" presStyleCnt="11"/>
      <dgm:spPr/>
    </dgm:pt>
    <dgm:pt modelId="{D6D72042-E184-478F-BFDD-2EBCE181646F}" type="pres">
      <dgm:prSet presAssocID="{FFA89E15-3653-4F77-8F8D-04007C26B254}" presName="hierRoot2" presStyleCnt="0">
        <dgm:presLayoutVars>
          <dgm:hierBranch val="init"/>
        </dgm:presLayoutVars>
      </dgm:prSet>
      <dgm:spPr/>
    </dgm:pt>
    <dgm:pt modelId="{4D7BB79D-61A3-4ABC-A5E6-F3EED45C6B7D}" type="pres">
      <dgm:prSet presAssocID="{FFA89E15-3653-4F77-8F8D-04007C26B254}" presName="rootComposite" presStyleCnt="0"/>
      <dgm:spPr/>
    </dgm:pt>
    <dgm:pt modelId="{FCDCC0A0-F3D1-45D2-BACB-6B4B27C26E93}" type="pres">
      <dgm:prSet presAssocID="{FFA89E15-3653-4F77-8F8D-04007C26B254}" presName="rootText" presStyleLbl="node2" presStyleIdx="0" presStyleCnt="10">
        <dgm:presLayoutVars>
          <dgm:chPref val="3"/>
        </dgm:presLayoutVars>
      </dgm:prSet>
      <dgm:spPr/>
    </dgm:pt>
    <dgm:pt modelId="{A6DC42B9-1EA4-404B-862E-78E39D6AE996}" type="pres">
      <dgm:prSet presAssocID="{FFA89E15-3653-4F77-8F8D-04007C26B254}" presName="rootConnector" presStyleLbl="node2" presStyleIdx="0" presStyleCnt="10"/>
      <dgm:spPr/>
    </dgm:pt>
    <dgm:pt modelId="{4533B35C-07DE-4D9F-86A8-7E1AFA93E448}" type="pres">
      <dgm:prSet presAssocID="{FFA89E15-3653-4F77-8F8D-04007C26B254}" presName="hierChild4" presStyleCnt="0"/>
      <dgm:spPr/>
    </dgm:pt>
    <dgm:pt modelId="{41203725-D09A-4F22-BC88-879B5D087E59}" type="pres">
      <dgm:prSet presAssocID="{700979E3-2B30-45F8-88B0-CC3B0868C610}" presName="Name37" presStyleLbl="parChTrans1D3" presStyleIdx="0" presStyleCnt="24"/>
      <dgm:spPr/>
    </dgm:pt>
    <dgm:pt modelId="{0D7E9926-C6F0-4064-922A-68FD2789B64C}" type="pres">
      <dgm:prSet presAssocID="{BA190DC7-AA86-4A85-9A47-E9117D825AE7}" presName="hierRoot2" presStyleCnt="0">
        <dgm:presLayoutVars>
          <dgm:hierBranch val="init"/>
        </dgm:presLayoutVars>
      </dgm:prSet>
      <dgm:spPr/>
    </dgm:pt>
    <dgm:pt modelId="{AEC3E19C-BD9E-4345-88A1-7FA56EEC2939}" type="pres">
      <dgm:prSet presAssocID="{BA190DC7-AA86-4A85-9A47-E9117D825AE7}" presName="rootComposite" presStyleCnt="0"/>
      <dgm:spPr/>
    </dgm:pt>
    <dgm:pt modelId="{BF2F9A87-9E3B-44B3-8F62-428A1389FE59}" type="pres">
      <dgm:prSet presAssocID="{BA190DC7-AA86-4A85-9A47-E9117D825AE7}" presName="rootText" presStyleLbl="node3" presStyleIdx="0" presStyleCnt="24">
        <dgm:presLayoutVars>
          <dgm:chPref val="3"/>
        </dgm:presLayoutVars>
      </dgm:prSet>
      <dgm:spPr/>
    </dgm:pt>
    <dgm:pt modelId="{17B1D4B1-AC0D-4E7A-9F38-954FCAB24B60}" type="pres">
      <dgm:prSet presAssocID="{BA190DC7-AA86-4A85-9A47-E9117D825AE7}" presName="rootConnector" presStyleLbl="node3" presStyleIdx="0" presStyleCnt="24"/>
      <dgm:spPr/>
    </dgm:pt>
    <dgm:pt modelId="{C416A80F-27BC-4E69-9E13-9727266671DC}" type="pres">
      <dgm:prSet presAssocID="{BA190DC7-AA86-4A85-9A47-E9117D825AE7}" presName="hierChild4" presStyleCnt="0"/>
      <dgm:spPr/>
    </dgm:pt>
    <dgm:pt modelId="{4150CE0F-EF6F-46D7-8787-32FA4FCB3EFF}" type="pres">
      <dgm:prSet presAssocID="{BA190DC7-AA86-4A85-9A47-E9117D825AE7}" presName="hierChild5" presStyleCnt="0"/>
      <dgm:spPr/>
    </dgm:pt>
    <dgm:pt modelId="{80B5535D-4195-4533-9891-A617B910F9FB}" type="pres">
      <dgm:prSet presAssocID="{D3001E85-1123-4913-9B54-6BF065092854}" presName="Name37" presStyleLbl="parChTrans1D3" presStyleIdx="1" presStyleCnt="24"/>
      <dgm:spPr/>
    </dgm:pt>
    <dgm:pt modelId="{DF73AB80-A6CF-41EF-9AC3-000FAD2E90D0}" type="pres">
      <dgm:prSet presAssocID="{B7EC923B-D2D3-4A96-BDF4-EAC77BD6455F}" presName="hierRoot2" presStyleCnt="0">
        <dgm:presLayoutVars>
          <dgm:hierBranch val="init"/>
        </dgm:presLayoutVars>
      </dgm:prSet>
      <dgm:spPr/>
    </dgm:pt>
    <dgm:pt modelId="{223F2953-130E-426D-A793-77460EAE6393}" type="pres">
      <dgm:prSet presAssocID="{B7EC923B-D2D3-4A96-BDF4-EAC77BD6455F}" presName="rootComposite" presStyleCnt="0"/>
      <dgm:spPr/>
    </dgm:pt>
    <dgm:pt modelId="{DF6C5A82-1375-40E3-8192-02AFC2E30611}" type="pres">
      <dgm:prSet presAssocID="{B7EC923B-D2D3-4A96-BDF4-EAC77BD6455F}" presName="rootText" presStyleLbl="node3" presStyleIdx="1" presStyleCnt="24">
        <dgm:presLayoutVars>
          <dgm:chPref val="3"/>
        </dgm:presLayoutVars>
      </dgm:prSet>
      <dgm:spPr/>
    </dgm:pt>
    <dgm:pt modelId="{FE5F259A-9F69-4697-A5FF-A5822026D514}" type="pres">
      <dgm:prSet presAssocID="{B7EC923B-D2D3-4A96-BDF4-EAC77BD6455F}" presName="rootConnector" presStyleLbl="node3" presStyleIdx="1" presStyleCnt="24"/>
      <dgm:spPr/>
    </dgm:pt>
    <dgm:pt modelId="{53A2A65D-4D59-4A62-B913-200115798C5D}" type="pres">
      <dgm:prSet presAssocID="{B7EC923B-D2D3-4A96-BDF4-EAC77BD6455F}" presName="hierChild4" presStyleCnt="0"/>
      <dgm:spPr/>
    </dgm:pt>
    <dgm:pt modelId="{BD9E496A-B692-48E9-96BB-D76FC6941BF3}" type="pres">
      <dgm:prSet presAssocID="{B7EC923B-D2D3-4A96-BDF4-EAC77BD6455F}" presName="hierChild5" presStyleCnt="0"/>
      <dgm:spPr/>
    </dgm:pt>
    <dgm:pt modelId="{3389463A-2A1D-493D-A0E6-789C3DA85528}" type="pres">
      <dgm:prSet presAssocID="{02C34FCE-A016-4040-B526-87D963E7CAA2}" presName="Name37" presStyleLbl="parChTrans1D3" presStyleIdx="2" presStyleCnt="24"/>
      <dgm:spPr/>
    </dgm:pt>
    <dgm:pt modelId="{DAB289AA-40ED-46DE-A305-C18BFAFF4719}" type="pres">
      <dgm:prSet presAssocID="{F75FA6EB-6377-4622-8BB0-B605056E79B3}" presName="hierRoot2" presStyleCnt="0">
        <dgm:presLayoutVars>
          <dgm:hierBranch val="init"/>
        </dgm:presLayoutVars>
      </dgm:prSet>
      <dgm:spPr/>
    </dgm:pt>
    <dgm:pt modelId="{EA1CDF84-71BC-4C9C-BD72-B9F5C1B30C09}" type="pres">
      <dgm:prSet presAssocID="{F75FA6EB-6377-4622-8BB0-B605056E79B3}" presName="rootComposite" presStyleCnt="0"/>
      <dgm:spPr/>
    </dgm:pt>
    <dgm:pt modelId="{A6AA2659-0310-4BC3-8437-337FC657984A}" type="pres">
      <dgm:prSet presAssocID="{F75FA6EB-6377-4622-8BB0-B605056E79B3}" presName="rootText" presStyleLbl="node3" presStyleIdx="2" presStyleCnt="24">
        <dgm:presLayoutVars>
          <dgm:chPref val="3"/>
        </dgm:presLayoutVars>
      </dgm:prSet>
      <dgm:spPr/>
    </dgm:pt>
    <dgm:pt modelId="{6EB5ACAA-DC08-4924-AF3C-142311228546}" type="pres">
      <dgm:prSet presAssocID="{F75FA6EB-6377-4622-8BB0-B605056E79B3}" presName="rootConnector" presStyleLbl="node3" presStyleIdx="2" presStyleCnt="24"/>
      <dgm:spPr/>
    </dgm:pt>
    <dgm:pt modelId="{84F7250C-7FD8-46C4-9D9F-8C93B29B1928}" type="pres">
      <dgm:prSet presAssocID="{F75FA6EB-6377-4622-8BB0-B605056E79B3}" presName="hierChild4" presStyleCnt="0"/>
      <dgm:spPr/>
    </dgm:pt>
    <dgm:pt modelId="{C61CD60D-ED98-4018-8862-23DEBDE20F0E}" type="pres">
      <dgm:prSet presAssocID="{F75FA6EB-6377-4622-8BB0-B605056E79B3}" presName="hierChild5" presStyleCnt="0"/>
      <dgm:spPr/>
    </dgm:pt>
    <dgm:pt modelId="{EC3A2CF0-BDD8-4FC9-BD02-12BFC95126BB}" type="pres">
      <dgm:prSet presAssocID="{FFA89E15-3653-4F77-8F8D-04007C26B254}" presName="hierChild5" presStyleCnt="0"/>
      <dgm:spPr/>
    </dgm:pt>
    <dgm:pt modelId="{95F2E578-77FF-4D8A-B90F-E0810CF58454}" type="pres">
      <dgm:prSet presAssocID="{382BA7E5-9847-4B84-B84F-1A3CA2154076}" presName="Name37" presStyleLbl="parChTrans1D2" presStyleIdx="1" presStyleCnt="11"/>
      <dgm:spPr/>
    </dgm:pt>
    <dgm:pt modelId="{EB57B026-A82F-46EF-BB8F-2E791BDDDE7B}" type="pres">
      <dgm:prSet presAssocID="{81829609-376C-47E4-B0A4-BDDD2A43EDDC}" presName="hierRoot2" presStyleCnt="0">
        <dgm:presLayoutVars>
          <dgm:hierBranch val="init"/>
        </dgm:presLayoutVars>
      </dgm:prSet>
      <dgm:spPr/>
    </dgm:pt>
    <dgm:pt modelId="{A4F30639-FFE9-441B-9690-9538346E0DF8}" type="pres">
      <dgm:prSet presAssocID="{81829609-376C-47E4-B0A4-BDDD2A43EDDC}" presName="rootComposite" presStyleCnt="0"/>
      <dgm:spPr/>
    </dgm:pt>
    <dgm:pt modelId="{3EAF7AC6-02BC-4509-B0DE-967BD54D138D}" type="pres">
      <dgm:prSet presAssocID="{81829609-376C-47E4-B0A4-BDDD2A43EDDC}" presName="rootText" presStyleLbl="node2" presStyleIdx="1" presStyleCnt="10">
        <dgm:presLayoutVars>
          <dgm:chPref val="3"/>
        </dgm:presLayoutVars>
      </dgm:prSet>
      <dgm:spPr/>
    </dgm:pt>
    <dgm:pt modelId="{C25DB44A-A89D-4D4E-9240-F5F67CC45BDF}" type="pres">
      <dgm:prSet presAssocID="{81829609-376C-47E4-B0A4-BDDD2A43EDDC}" presName="rootConnector" presStyleLbl="node2" presStyleIdx="1" presStyleCnt="10"/>
      <dgm:spPr/>
    </dgm:pt>
    <dgm:pt modelId="{B34F6177-9499-4AB6-9BBF-9247012DCA12}" type="pres">
      <dgm:prSet presAssocID="{81829609-376C-47E4-B0A4-BDDD2A43EDDC}" presName="hierChild4" presStyleCnt="0"/>
      <dgm:spPr/>
    </dgm:pt>
    <dgm:pt modelId="{7E3F8176-BB47-42D1-953B-2B6C82C0DE3C}" type="pres">
      <dgm:prSet presAssocID="{E1FCE6D1-6A7C-4489-8E73-24F758E94FBC}" presName="Name37" presStyleLbl="parChTrans1D3" presStyleIdx="3" presStyleCnt="24"/>
      <dgm:spPr/>
    </dgm:pt>
    <dgm:pt modelId="{9B979161-2E74-43F0-9381-3A165EE7A5AF}" type="pres">
      <dgm:prSet presAssocID="{27F0BD68-FA7D-42F7-9C55-117F890549E3}" presName="hierRoot2" presStyleCnt="0">
        <dgm:presLayoutVars>
          <dgm:hierBranch val="l"/>
        </dgm:presLayoutVars>
      </dgm:prSet>
      <dgm:spPr/>
    </dgm:pt>
    <dgm:pt modelId="{C47FDFE2-A493-4410-8750-932D124C8C2D}" type="pres">
      <dgm:prSet presAssocID="{27F0BD68-FA7D-42F7-9C55-117F890549E3}" presName="rootComposite" presStyleCnt="0"/>
      <dgm:spPr/>
    </dgm:pt>
    <dgm:pt modelId="{03A03127-6C54-49DD-8EB6-1B6692172DD9}" type="pres">
      <dgm:prSet presAssocID="{27F0BD68-FA7D-42F7-9C55-117F890549E3}" presName="rootText" presStyleLbl="node3" presStyleIdx="3" presStyleCnt="24">
        <dgm:presLayoutVars>
          <dgm:chPref val="3"/>
        </dgm:presLayoutVars>
      </dgm:prSet>
      <dgm:spPr/>
    </dgm:pt>
    <dgm:pt modelId="{E917BE13-6A81-4A48-AB5A-A1C75B946C2C}" type="pres">
      <dgm:prSet presAssocID="{27F0BD68-FA7D-42F7-9C55-117F890549E3}" presName="rootConnector" presStyleLbl="node3" presStyleIdx="3" presStyleCnt="24"/>
      <dgm:spPr/>
    </dgm:pt>
    <dgm:pt modelId="{A628FBFD-EF66-4794-AEEC-EDC6B83BD0DE}" type="pres">
      <dgm:prSet presAssocID="{27F0BD68-FA7D-42F7-9C55-117F890549E3}" presName="hierChild4" presStyleCnt="0"/>
      <dgm:spPr/>
    </dgm:pt>
    <dgm:pt modelId="{26BDE8B7-634E-4AC7-AC50-F5BCBDDF758E}" type="pres">
      <dgm:prSet presAssocID="{27F0BD68-FA7D-42F7-9C55-117F890549E3}" presName="hierChild5" presStyleCnt="0"/>
      <dgm:spPr/>
    </dgm:pt>
    <dgm:pt modelId="{85E2317A-A1FA-4A15-ACF7-460E2DD32D07}" type="pres">
      <dgm:prSet presAssocID="{33E7973A-F79B-43C3-830C-D43EED6BAA2E}" presName="Name37" presStyleLbl="parChTrans1D3" presStyleIdx="4" presStyleCnt="24"/>
      <dgm:spPr/>
    </dgm:pt>
    <dgm:pt modelId="{06BA29B1-36A7-4B62-AD5C-DBFF180E0DA8}" type="pres">
      <dgm:prSet presAssocID="{1AB1AB8D-B881-4EE6-95F9-B6122DCCF9D5}" presName="hierRoot2" presStyleCnt="0">
        <dgm:presLayoutVars>
          <dgm:hierBranch val="init"/>
        </dgm:presLayoutVars>
      </dgm:prSet>
      <dgm:spPr/>
    </dgm:pt>
    <dgm:pt modelId="{99980B98-7622-4D05-87B8-F109BFD21C3F}" type="pres">
      <dgm:prSet presAssocID="{1AB1AB8D-B881-4EE6-95F9-B6122DCCF9D5}" presName="rootComposite" presStyleCnt="0"/>
      <dgm:spPr/>
    </dgm:pt>
    <dgm:pt modelId="{899F6857-C1FF-4C64-A7DB-F58359793D8B}" type="pres">
      <dgm:prSet presAssocID="{1AB1AB8D-B881-4EE6-95F9-B6122DCCF9D5}" presName="rootText" presStyleLbl="node3" presStyleIdx="4" presStyleCnt="24">
        <dgm:presLayoutVars>
          <dgm:chPref val="3"/>
        </dgm:presLayoutVars>
      </dgm:prSet>
      <dgm:spPr/>
    </dgm:pt>
    <dgm:pt modelId="{CD05252C-F734-47AD-BBB8-90C1B8FDBC4E}" type="pres">
      <dgm:prSet presAssocID="{1AB1AB8D-B881-4EE6-95F9-B6122DCCF9D5}" presName="rootConnector" presStyleLbl="node3" presStyleIdx="4" presStyleCnt="24"/>
      <dgm:spPr/>
    </dgm:pt>
    <dgm:pt modelId="{616B38DE-8EDB-4546-80E0-C5EB6DED5DBD}" type="pres">
      <dgm:prSet presAssocID="{1AB1AB8D-B881-4EE6-95F9-B6122DCCF9D5}" presName="hierChild4" presStyleCnt="0"/>
      <dgm:spPr/>
    </dgm:pt>
    <dgm:pt modelId="{FA23BECC-CD7D-430D-9C73-E121103FE311}" type="pres">
      <dgm:prSet presAssocID="{1AB1AB8D-B881-4EE6-95F9-B6122DCCF9D5}" presName="hierChild5" presStyleCnt="0"/>
      <dgm:spPr/>
    </dgm:pt>
    <dgm:pt modelId="{8AFBB069-117C-4E4B-9041-9520EB3EA542}" type="pres">
      <dgm:prSet presAssocID="{81829609-376C-47E4-B0A4-BDDD2A43EDDC}" presName="hierChild5" presStyleCnt="0"/>
      <dgm:spPr/>
    </dgm:pt>
    <dgm:pt modelId="{126D3755-D423-4E4C-9333-CF560DE0280A}" type="pres">
      <dgm:prSet presAssocID="{6347176A-74DF-4103-AF63-FD807429C8BE}" presName="Name37" presStyleLbl="parChTrans1D2" presStyleIdx="2" presStyleCnt="11"/>
      <dgm:spPr/>
    </dgm:pt>
    <dgm:pt modelId="{FAFF7532-0CBB-4290-A8EC-DC75B48B248A}" type="pres">
      <dgm:prSet presAssocID="{73A3C518-C915-4722-851D-82E90501924B}" presName="hierRoot2" presStyleCnt="0">
        <dgm:presLayoutVars>
          <dgm:hierBranch val="init"/>
        </dgm:presLayoutVars>
      </dgm:prSet>
      <dgm:spPr/>
    </dgm:pt>
    <dgm:pt modelId="{659C71C1-04EC-420B-A8AF-ED6D48397DB3}" type="pres">
      <dgm:prSet presAssocID="{73A3C518-C915-4722-851D-82E90501924B}" presName="rootComposite" presStyleCnt="0"/>
      <dgm:spPr/>
    </dgm:pt>
    <dgm:pt modelId="{A99DFECA-CB41-45E1-9FBD-2D43937CA7FC}" type="pres">
      <dgm:prSet presAssocID="{73A3C518-C915-4722-851D-82E90501924B}" presName="rootText" presStyleLbl="node2" presStyleIdx="2" presStyleCnt="10">
        <dgm:presLayoutVars>
          <dgm:chPref val="3"/>
        </dgm:presLayoutVars>
      </dgm:prSet>
      <dgm:spPr/>
    </dgm:pt>
    <dgm:pt modelId="{4B5DBA9F-04CF-416A-937F-910E93D21064}" type="pres">
      <dgm:prSet presAssocID="{73A3C518-C915-4722-851D-82E90501924B}" presName="rootConnector" presStyleLbl="node2" presStyleIdx="2" presStyleCnt="10"/>
      <dgm:spPr/>
    </dgm:pt>
    <dgm:pt modelId="{6E642827-929D-4CC2-A7B0-25988583FDD9}" type="pres">
      <dgm:prSet presAssocID="{73A3C518-C915-4722-851D-82E90501924B}" presName="hierChild4" presStyleCnt="0"/>
      <dgm:spPr/>
    </dgm:pt>
    <dgm:pt modelId="{697AB372-A469-422A-A58C-08E3F0113FEC}" type="pres">
      <dgm:prSet presAssocID="{1C4B90F2-237C-4435-B7C9-7F2102822E84}" presName="Name37" presStyleLbl="parChTrans1D3" presStyleIdx="5" presStyleCnt="24"/>
      <dgm:spPr/>
    </dgm:pt>
    <dgm:pt modelId="{E993C988-9B62-468F-88A1-BE66B6B030B3}" type="pres">
      <dgm:prSet presAssocID="{8B7A4A7E-45D3-416B-AC19-0DAB63EA03E0}" presName="hierRoot2" presStyleCnt="0">
        <dgm:presLayoutVars>
          <dgm:hierBranch val="init"/>
        </dgm:presLayoutVars>
      </dgm:prSet>
      <dgm:spPr/>
    </dgm:pt>
    <dgm:pt modelId="{B2FCFEDD-B931-4D46-9100-ADF5C47B163A}" type="pres">
      <dgm:prSet presAssocID="{8B7A4A7E-45D3-416B-AC19-0DAB63EA03E0}" presName="rootComposite" presStyleCnt="0"/>
      <dgm:spPr/>
    </dgm:pt>
    <dgm:pt modelId="{77780432-6B1E-4FD2-8D8E-FF1CCD37821D}" type="pres">
      <dgm:prSet presAssocID="{8B7A4A7E-45D3-416B-AC19-0DAB63EA03E0}" presName="rootText" presStyleLbl="node3" presStyleIdx="5" presStyleCnt="24" custScaleY="138149">
        <dgm:presLayoutVars>
          <dgm:chPref val="3"/>
        </dgm:presLayoutVars>
      </dgm:prSet>
      <dgm:spPr/>
    </dgm:pt>
    <dgm:pt modelId="{C4F6DB0D-A49F-448E-B3DB-023ED7FBA457}" type="pres">
      <dgm:prSet presAssocID="{8B7A4A7E-45D3-416B-AC19-0DAB63EA03E0}" presName="rootConnector" presStyleLbl="node3" presStyleIdx="5" presStyleCnt="24"/>
      <dgm:spPr/>
    </dgm:pt>
    <dgm:pt modelId="{B4140DE9-3DFB-4337-90B2-C3288E52FC67}" type="pres">
      <dgm:prSet presAssocID="{8B7A4A7E-45D3-416B-AC19-0DAB63EA03E0}" presName="hierChild4" presStyleCnt="0"/>
      <dgm:spPr/>
    </dgm:pt>
    <dgm:pt modelId="{EBEDFF83-17E0-462F-AD0B-5712B1264B18}" type="pres">
      <dgm:prSet presAssocID="{8B7A4A7E-45D3-416B-AC19-0DAB63EA03E0}" presName="hierChild5" presStyleCnt="0"/>
      <dgm:spPr/>
    </dgm:pt>
    <dgm:pt modelId="{F4A7AB1D-C236-46B6-9D22-D7CBC51BABC3}" type="pres">
      <dgm:prSet presAssocID="{BADD0B34-BF81-4B3B-9CF8-94E7CC070A22}" presName="Name37" presStyleLbl="parChTrans1D3" presStyleIdx="6" presStyleCnt="24"/>
      <dgm:spPr/>
    </dgm:pt>
    <dgm:pt modelId="{282BEC03-361D-40C2-80BF-8C727717CFE7}" type="pres">
      <dgm:prSet presAssocID="{583A2A67-31EE-4C6F-B48B-63C575AF9C7B}" presName="hierRoot2" presStyleCnt="0">
        <dgm:presLayoutVars>
          <dgm:hierBranch val="init"/>
        </dgm:presLayoutVars>
      </dgm:prSet>
      <dgm:spPr/>
    </dgm:pt>
    <dgm:pt modelId="{7DBCB291-0745-4296-8BB6-215AAD76B415}" type="pres">
      <dgm:prSet presAssocID="{583A2A67-31EE-4C6F-B48B-63C575AF9C7B}" presName="rootComposite" presStyleCnt="0"/>
      <dgm:spPr/>
    </dgm:pt>
    <dgm:pt modelId="{2A400B45-BA6B-4E1F-8910-31B28049DB9B}" type="pres">
      <dgm:prSet presAssocID="{583A2A67-31EE-4C6F-B48B-63C575AF9C7B}" presName="rootText" presStyleLbl="node3" presStyleIdx="6" presStyleCnt="24" custScaleY="121964">
        <dgm:presLayoutVars>
          <dgm:chPref val="3"/>
        </dgm:presLayoutVars>
      </dgm:prSet>
      <dgm:spPr/>
    </dgm:pt>
    <dgm:pt modelId="{7AA9B1C3-7CFE-4F34-8503-B66F2C8A5B52}" type="pres">
      <dgm:prSet presAssocID="{583A2A67-31EE-4C6F-B48B-63C575AF9C7B}" presName="rootConnector" presStyleLbl="node3" presStyleIdx="6" presStyleCnt="24"/>
      <dgm:spPr/>
    </dgm:pt>
    <dgm:pt modelId="{779D9C4F-1136-430C-9AB9-876254B0609F}" type="pres">
      <dgm:prSet presAssocID="{583A2A67-31EE-4C6F-B48B-63C575AF9C7B}" presName="hierChild4" presStyleCnt="0"/>
      <dgm:spPr/>
    </dgm:pt>
    <dgm:pt modelId="{A62CB946-24CB-4652-AFFA-9353DBBCC2A2}" type="pres">
      <dgm:prSet presAssocID="{583A2A67-31EE-4C6F-B48B-63C575AF9C7B}" presName="hierChild5" presStyleCnt="0"/>
      <dgm:spPr/>
    </dgm:pt>
    <dgm:pt modelId="{83DD39EF-25E1-4CBB-9182-73E4B5888895}" type="pres">
      <dgm:prSet presAssocID="{73A3C518-C915-4722-851D-82E90501924B}" presName="hierChild5" presStyleCnt="0"/>
      <dgm:spPr/>
    </dgm:pt>
    <dgm:pt modelId="{A6B877B9-318D-4250-BDC3-4D593C635BA6}" type="pres">
      <dgm:prSet presAssocID="{CE271B3F-593C-45A6-A8AC-5595CC2AFB5A}" presName="Name37" presStyleLbl="parChTrans1D2" presStyleIdx="3" presStyleCnt="11"/>
      <dgm:spPr/>
    </dgm:pt>
    <dgm:pt modelId="{BD907212-C3B4-4CA6-BC3F-8794C28236D2}" type="pres">
      <dgm:prSet presAssocID="{473D8F4C-F58D-41E7-AB05-D32DB4539110}" presName="hierRoot2" presStyleCnt="0">
        <dgm:presLayoutVars>
          <dgm:hierBranch val="init"/>
        </dgm:presLayoutVars>
      </dgm:prSet>
      <dgm:spPr/>
    </dgm:pt>
    <dgm:pt modelId="{28AA8397-C8DC-423D-BE9B-B30B17C1E1F3}" type="pres">
      <dgm:prSet presAssocID="{473D8F4C-F58D-41E7-AB05-D32DB4539110}" presName="rootComposite" presStyleCnt="0"/>
      <dgm:spPr/>
    </dgm:pt>
    <dgm:pt modelId="{0B7DDD6C-58F1-4B39-A445-EF4E78D2FC2B}" type="pres">
      <dgm:prSet presAssocID="{473D8F4C-F58D-41E7-AB05-D32DB4539110}" presName="rootText" presStyleLbl="node2" presStyleIdx="3" presStyleCnt="10">
        <dgm:presLayoutVars>
          <dgm:chPref val="3"/>
        </dgm:presLayoutVars>
      </dgm:prSet>
      <dgm:spPr/>
    </dgm:pt>
    <dgm:pt modelId="{9D81A286-C8E1-4C67-9446-4777C7998116}" type="pres">
      <dgm:prSet presAssocID="{473D8F4C-F58D-41E7-AB05-D32DB4539110}" presName="rootConnector" presStyleLbl="node2" presStyleIdx="3" presStyleCnt="10"/>
      <dgm:spPr/>
    </dgm:pt>
    <dgm:pt modelId="{CBF6A5B9-4BE4-41B5-BD4C-76B55F8F70F6}" type="pres">
      <dgm:prSet presAssocID="{473D8F4C-F58D-41E7-AB05-D32DB4539110}" presName="hierChild4" presStyleCnt="0"/>
      <dgm:spPr/>
    </dgm:pt>
    <dgm:pt modelId="{A282C809-7983-4105-AAD5-59A13ADD09C6}" type="pres">
      <dgm:prSet presAssocID="{FA563E7C-2021-49C6-B52F-5ED69DEE4FBF}" presName="Name37" presStyleLbl="parChTrans1D3" presStyleIdx="7" presStyleCnt="24"/>
      <dgm:spPr/>
    </dgm:pt>
    <dgm:pt modelId="{9690243B-41D6-494F-83BB-E9B09C9A8AB5}" type="pres">
      <dgm:prSet presAssocID="{1934119A-A618-4414-8AE1-8EB10AE5699D}" presName="hierRoot2" presStyleCnt="0">
        <dgm:presLayoutVars>
          <dgm:hierBranch val="init"/>
        </dgm:presLayoutVars>
      </dgm:prSet>
      <dgm:spPr/>
    </dgm:pt>
    <dgm:pt modelId="{DBBB090C-2D86-42BF-97CA-A92EDB588250}" type="pres">
      <dgm:prSet presAssocID="{1934119A-A618-4414-8AE1-8EB10AE5699D}" presName="rootComposite" presStyleCnt="0"/>
      <dgm:spPr/>
    </dgm:pt>
    <dgm:pt modelId="{3B5FEF06-BABD-481F-8702-4255169EE966}" type="pres">
      <dgm:prSet presAssocID="{1934119A-A618-4414-8AE1-8EB10AE5699D}" presName="rootText" presStyleLbl="node3" presStyleIdx="7" presStyleCnt="24" custScaleY="140436">
        <dgm:presLayoutVars>
          <dgm:chPref val="3"/>
        </dgm:presLayoutVars>
      </dgm:prSet>
      <dgm:spPr/>
    </dgm:pt>
    <dgm:pt modelId="{4E2FE55F-2B81-434A-80B9-F9A1190D5B2F}" type="pres">
      <dgm:prSet presAssocID="{1934119A-A618-4414-8AE1-8EB10AE5699D}" presName="rootConnector" presStyleLbl="node3" presStyleIdx="7" presStyleCnt="24"/>
      <dgm:spPr/>
    </dgm:pt>
    <dgm:pt modelId="{1A2256A7-C85B-4ADA-8632-03C3996E89CB}" type="pres">
      <dgm:prSet presAssocID="{1934119A-A618-4414-8AE1-8EB10AE5699D}" presName="hierChild4" presStyleCnt="0"/>
      <dgm:spPr/>
    </dgm:pt>
    <dgm:pt modelId="{09B8EBE1-02F8-4036-AE48-5E414770E95A}" type="pres">
      <dgm:prSet presAssocID="{1934119A-A618-4414-8AE1-8EB10AE5699D}" presName="hierChild5" presStyleCnt="0"/>
      <dgm:spPr/>
    </dgm:pt>
    <dgm:pt modelId="{3C2B9042-72A7-425B-ABED-D60D91419BCC}" type="pres">
      <dgm:prSet presAssocID="{A66C9AF1-AEFB-4A99-B053-0237F766D12C}" presName="Name37" presStyleLbl="parChTrans1D3" presStyleIdx="8" presStyleCnt="24"/>
      <dgm:spPr/>
    </dgm:pt>
    <dgm:pt modelId="{C1634894-7D90-45A1-91AB-4F08C269D091}" type="pres">
      <dgm:prSet presAssocID="{5C1153A3-FC88-4388-A5A6-7FA34ADD59F7}" presName="hierRoot2" presStyleCnt="0">
        <dgm:presLayoutVars>
          <dgm:hierBranch val="init"/>
        </dgm:presLayoutVars>
      </dgm:prSet>
      <dgm:spPr/>
    </dgm:pt>
    <dgm:pt modelId="{15CB3D4D-B42E-4756-9189-C2D976437D1F}" type="pres">
      <dgm:prSet presAssocID="{5C1153A3-FC88-4388-A5A6-7FA34ADD59F7}" presName="rootComposite" presStyleCnt="0"/>
      <dgm:spPr/>
    </dgm:pt>
    <dgm:pt modelId="{FDC00CC6-A2ED-4CEA-96FE-0A686D22487E}" type="pres">
      <dgm:prSet presAssocID="{5C1153A3-FC88-4388-A5A6-7FA34ADD59F7}" presName="rootText" presStyleLbl="node3" presStyleIdx="8" presStyleCnt="24">
        <dgm:presLayoutVars>
          <dgm:chPref val="3"/>
        </dgm:presLayoutVars>
      </dgm:prSet>
      <dgm:spPr/>
    </dgm:pt>
    <dgm:pt modelId="{F7A79275-E5B6-453F-AEEB-2A26D6D05579}" type="pres">
      <dgm:prSet presAssocID="{5C1153A3-FC88-4388-A5A6-7FA34ADD59F7}" presName="rootConnector" presStyleLbl="node3" presStyleIdx="8" presStyleCnt="24"/>
      <dgm:spPr/>
    </dgm:pt>
    <dgm:pt modelId="{A64F7927-650A-489E-BC47-15A035005927}" type="pres">
      <dgm:prSet presAssocID="{5C1153A3-FC88-4388-A5A6-7FA34ADD59F7}" presName="hierChild4" presStyleCnt="0"/>
      <dgm:spPr/>
    </dgm:pt>
    <dgm:pt modelId="{4BFAD172-DD7E-4578-BAF2-CBCD41C20B0D}" type="pres">
      <dgm:prSet presAssocID="{5C1153A3-FC88-4388-A5A6-7FA34ADD59F7}" presName="hierChild5" presStyleCnt="0"/>
      <dgm:spPr/>
    </dgm:pt>
    <dgm:pt modelId="{554F3E2A-75B2-4A6D-870C-328ACC6C6A35}" type="pres">
      <dgm:prSet presAssocID="{1B9807B9-421D-4E91-8E0D-980E45E94060}" presName="Name37" presStyleLbl="parChTrans1D3" presStyleIdx="9" presStyleCnt="24"/>
      <dgm:spPr/>
    </dgm:pt>
    <dgm:pt modelId="{DCF0918A-0775-4D99-B899-5ED0C08227C4}" type="pres">
      <dgm:prSet presAssocID="{8DD16302-58C2-4BE5-8C26-FF5C5B35A687}" presName="hierRoot2" presStyleCnt="0">
        <dgm:presLayoutVars>
          <dgm:hierBranch val="init"/>
        </dgm:presLayoutVars>
      </dgm:prSet>
      <dgm:spPr/>
    </dgm:pt>
    <dgm:pt modelId="{143615F2-DAE6-4CD9-8724-FAB9888997B8}" type="pres">
      <dgm:prSet presAssocID="{8DD16302-58C2-4BE5-8C26-FF5C5B35A687}" presName="rootComposite" presStyleCnt="0"/>
      <dgm:spPr/>
    </dgm:pt>
    <dgm:pt modelId="{41381563-EDEA-4BBB-AF9E-33DFFBA27F63}" type="pres">
      <dgm:prSet presAssocID="{8DD16302-58C2-4BE5-8C26-FF5C5B35A687}" presName="rootText" presStyleLbl="node3" presStyleIdx="9" presStyleCnt="24">
        <dgm:presLayoutVars>
          <dgm:chPref val="3"/>
        </dgm:presLayoutVars>
      </dgm:prSet>
      <dgm:spPr/>
    </dgm:pt>
    <dgm:pt modelId="{28EB15BD-9BBD-4373-BD00-083D121BA066}" type="pres">
      <dgm:prSet presAssocID="{8DD16302-58C2-4BE5-8C26-FF5C5B35A687}" presName="rootConnector" presStyleLbl="node3" presStyleIdx="9" presStyleCnt="24"/>
      <dgm:spPr/>
    </dgm:pt>
    <dgm:pt modelId="{2228ABDC-05BF-4356-A6E0-5A7E4C005FC9}" type="pres">
      <dgm:prSet presAssocID="{8DD16302-58C2-4BE5-8C26-FF5C5B35A687}" presName="hierChild4" presStyleCnt="0"/>
      <dgm:spPr/>
    </dgm:pt>
    <dgm:pt modelId="{4C5AE63A-BC63-4DC6-8A25-D175BE235946}" type="pres">
      <dgm:prSet presAssocID="{8DD16302-58C2-4BE5-8C26-FF5C5B35A687}" presName="hierChild5" presStyleCnt="0"/>
      <dgm:spPr/>
    </dgm:pt>
    <dgm:pt modelId="{067563B0-140A-4986-B679-46CFE47F1477}" type="pres">
      <dgm:prSet presAssocID="{473D8F4C-F58D-41E7-AB05-D32DB4539110}" presName="hierChild5" presStyleCnt="0"/>
      <dgm:spPr/>
    </dgm:pt>
    <dgm:pt modelId="{DE9D95A0-AF5F-492F-88B6-8FE8CF5F94A2}" type="pres">
      <dgm:prSet presAssocID="{38442465-5C6D-405B-943C-AD82FB47E376}" presName="Name37" presStyleLbl="parChTrans1D2" presStyleIdx="4" presStyleCnt="11"/>
      <dgm:spPr/>
    </dgm:pt>
    <dgm:pt modelId="{8CE5151B-84CC-4CE5-8915-BB623A515081}" type="pres">
      <dgm:prSet presAssocID="{610DAF2F-C594-4877-BB81-5E76A8094F18}" presName="hierRoot2" presStyleCnt="0">
        <dgm:presLayoutVars>
          <dgm:hierBranch val="init"/>
        </dgm:presLayoutVars>
      </dgm:prSet>
      <dgm:spPr/>
    </dgm:pt>
    <dgm:pt modelId="{F9A5A315-5897-44B3-B69E-EE356A00D1AF}" type="pres">
      <dgm:prSet presAssocID="{610DAF2F-C594-4877-BB81-5E76A8094F18}" presName="rootComposite" presStyleCnt="0"/>
      <dgm:spPr/>
    </dgm:pt>
    <dgm:pt modelId="{A928E56A-B19F-4B7E-9373-8ADC6410A13D}" type="pres">
      <dgm:prSet presAssocID="{610DAF2F-C594-4877-BB81-5E76A8094F18}" presName="rootText" presStyleLbl="node2" presStyleIdx="4" presStyleCnt="10">
        <dgm:presLayoutVars>
          <dgm:chPref val="3"/>
        </dgm:presLayoutVars>
      </dgm:prSet>
      <dgm:spPr/>
    </dgm:pt>
    <dgm:pt modelId="{56652565-2F13-4F42-9E11-1014F47EDCAD}" type="pres">
      <dgm:prSet presAssocID="{610DAF2F-C594-4877-BB81-5E76A8094F18}" presName="rootConnector" presStyleLbl="node2" presStyleIdx="4" presStyleCnt="10"/>
      <dgm:spPr/>
    </dgm:pt>
    <dgm:pt modelId="{BAB9F3B5-F438-484B-B7C1-3E5D42EC16EA}" type="pres">
      <dgm:prSet presAssocID="{610DAF2F-C594-4877-BB81-5E76A8094F18}" presName="hierChild4" presStyleCnt="0"/>
      <dgm:spPr/>
    </dgm:pt>
    <dgm:pt modelId="{09308646-B2F8-408B-9FD0-FDABF4A28635}" type="pres">
      <dgm:prSet presAssocID="{74834CB6-D5EC-47EC-A9A4-230EDE7E8CB2}" presName="Name37" presStyleLbl="parChTrans1D3" presStyleIdx="10" presStyleCnt="24"/>
      <dgm:spPr/>
    </dgm:pt>
    <dgm:pt modelId="{FB661844-8B88-4F2C-90BC-10FDD838D56B}" type="pres">
      <dgm:prSet presAssocID="{9B07B22F-4B08-4B5A-A3C2-7778BCF41477}" presName="hierRoot2" presStyleCnt="0">
        <dgm:presLayoutVars>
          <dgm:hierBranch val="init"/>
        </dgm:presLayoutVars>
      </dgm:prSet>
      <dgm:spPr/>
    </dgm:pt>
    <dgm:pt modelId="{EDCC218D-6F5A-4B06-A12E-2A9A715A08EF}" type="pres">
      <dgm:prSet presAssocID="{9B07B22F-4B08-4B5A-A3C2-7778BCF41477}" presName="rootComposite" presStyleCnt="0"/>
      <dgm:spPr/>
    </dgm:pt>
    <dgm:pt modelId="{E5102A4A-8BA1-4D35-BD0E-CDCDC58A9041}" type="pres">
      <dgm:prSet presAssocID="{9B07B22F-4B08-4B5A-A3C2-7778BCF41477}" presName="rootText" presStyleLbl="node3" presStyleIdx="10" presStyleCnt="24">
        <dgm:presLayoutVars>
          <dgm:chPref val="3"/>
        </dgm:presLayoutVars>
      </dgm:prSet>
      <dgm:spPr/>
    </dgm:pt>
    <dgm:pt modelId="{CEABEF05-E2B8-4859-A454-3381459E4175}" type="pres">
      <dgm:prSet presAssocID="{9B07B22F-4B08-4B5A-A3C2-7778BCF41477}" presName="rootConnector" presStyleLbl="node3" presStyleIdx="10" presStyleCnt="24"/>
      <dgm:spPr/>
    </dgm:pt>
    <dgm:pt modelId="{2F902534-C371-46D4-A345-A19D40B7EE4E}" type="pres">
      <dgm:prSet presAssocID="{9B07B22F-4B08-4B5A-A3C2-7778BCF41477}" presName="hierChild4" presStyleCnt="0"/>
      <dgm:spPr/>
    </dgm:pt>
    <dgm:pt modelId="{3F24516B-6842-44B9-8FB4-24FBD47E028C}" type="pres">
      <dgm:prSet presAssocID="{9B07B22F-4B08-4B5A-A3C2-7778BCF41477}" presName="hierChild5" presStyleCnt="0"/>
      <dgm:spPr/>
    </dgm:pt>
    <dgm:pt modelId="{ED1D5C78-A534-42F3-8217-735358A99718}" type="pres">
      <dgm:prSet presAssocID="{003FCA72-778C-4D28-9C2F-8B3F95C79CE3}" presName="Name37" presStyleLbl="parChTrans1D3" presStyleIdx="11" presStyleCnt="24"/>
      <dgm:spPr/>
    </dgm:pt>
    <dgm:pt modelId="{39D4B3F8-5E68-446E-ACE9-379AA565FC8B}" type="pres">
      <dgm:prSet presAssocID="{3729E5B5-DE87-41D0-A874-DB9BC81D15AE}" presName="hierRoot2" presStyleCnt="0">
        <dgm:presLayoutVars>
          <dgm:hierBranch val="init"/>
        </dgm:presLayoutVars>
      </dgm:prSet>
      <dgm:spPr/>
    </dgm:pt>
    <dgm:pt modelId="{A58C0BF5-6B9A-47DE-8C45-47F543DAF669}" type="pres">
      <dgm:prSet presAssocID="{3729E5B5-DE87-41D0-A874-DB9BC81D15AE}" presName="rootComposite" presStyleCnt="0"/>
      <dgm:spPr/>
    </dgm:pt>
    <dgm:pt modelId="{98B1F1A9-EB0F-48FE-B493-32E35E7C18C4}" type="pres">
      <dgm:prSet presAssocID="{3729E5B5-DE87-41D0-A874-DB9BC81D15AE}" presName="rootText" presStyleLbl="node3" presStyleIdx="11" presStyleCnt="24">
        <dgm:presLayoutVars>
          <dgm:chPref val="3"/>
        </dgm:presLayoutVars>
      </dgm:prSet>
      <dgm:spPr/>
    </dgm:pt>
    <dgm:pt modelId="{468797F1-40FC-436A-8D86-46167456B31C}" type="pres">
      <dgm:prSet presAssocID="{3729E5B5-DE87-41D0-A874-DB9BC81D15AE}" presName="rootConnector" presStyleLbl="node3" presStyleIdx="11" presStyleCnt="24"/>
      <dgm:spPr/>
    </dgm:pt>
    <dgm:pt modelId="{DED988F7-F023-426A-BDAF-571DE3762C03}" type="pres">
      <dgm:prSet presAssocID="{3729E5B5-DE87-41D0-A874-DB9BC81D15AE}" presName="hierChild4" presStyleCnt="0"/>
      <dgm:spPr/>
    </dgm:pt>
    <dgm:pt modelId="{BF1075F5-A2FB-4D59-BC9A-DFE2456916CB}" type="pres">
      <dgm:prSet presAssocID="{3729E5B5-DE87-41D0-A874-DB9BC81D15AE}" presName="hierChild5" presStyleCnt="0"/>
      <dgm:spPr/>
    </dgm:pt>
    <dgm:pt modelId="{90C2103C-A49B-4BE8-809F-CA9ACBB1B0E7}" type="pres">
      <dgm:prSet presAssocID="{6DB55EB3-FEF9-4ADC-9476-FE21857C0455}" presName="Name37" presStyleLbl="parChTrans1D3" presStyleIdx="12" presStyleCnt="24"/>
      <dgm:spPr/>
    </dgm:pt>
    <dgm:pt modelId="{895B7017-D1EB-4BFE-B34B-BB2A9B681CB9}" type="pres">
      <dgm:prSet presAssocID="{3C2D607D-F31D-493F-96D7-7F317712CEC1}" presName="hierRoot2" presStyleCnt="0">
        <dgm:presLayoutVars>
          <dgm:hierBranch val="init"/>
        </dgm:presLayoutVars>
      </dgm:prSet>
      <dgm:spPr/>
    </dgm:pt>
    <dgm:pt modelId="{3CECF693-8F8D-4652-8DA6-F08DCEBCB2B8}" type="pres">
      <dgm:prSet presAssocID="{3C2D607D-F31D-493F-96D7-7F317712CEC1}" presName="rootComposite" presStyleCnt="0"/>
      <dgm:spPr/>
    </dgm:pt>
    <dgm:pt modelId="{F5B45CAC-A239-4EEA-BB5B-F3DA6CC50AF2}" type="pres">
      <dgm:prSet presAssocID="{3C2D607D-F31D-493F-96D7-7F317712CEC1}" presName="rootText" presStyleLbl="node3" presStyleIdx="12" presStyleCnt="24">
        <dgm:presLayoutVars>
          <dgm:chPref val="3"/>
        </dgm:presLayoutVars>
      </dgm:prSet>
      <dgm:spPr/>
    </dgm:pt>
    <dgm:pt modelId="{D19A2786-2AAC-46DD-A50E-8D13E01988E6}" type="pres">
      <dgm:prSet presAssocID="{3C2D607D-F31D-493F-96D7-7F317712CEC1}" presName="rootConnector" presStyleLbl="node3" presStyleIdx="12" presStyleCnt="24"/>
      <dgm:spPr/>
    </dgm:pt>
    <dgm:pt modelId="{3DF1E842-954A-45C2-BA7F-75CFE7E15F9F}" type="pres">
      <dgm:prSet presAssocID="{3C2D607D-F31D-493F-96D7-7F317712CEC1}" presName="hierChild4" presStyleCnt="0"/>
      <dgm:spPr/>
    </dgm:pt>
    <dgm:pt modelId="{702630E3-86D4-4969-89CB-6B21B97E076F}" type="pres">
      <dgm:prSet presAssocID="{3C2D607D-F31D-493F-96D7-7F317712CEC1}" presName="hierChild5" presStyleCnt="0"/>
      <dgm:spPr/>
    </dgm:pt>
    <dgm:pt modelId="{6A3B7FA9-DC42-4CDA-9458-596004D39945}" type="pres">
      <dgm:prSet presAssocID="{610DAF2F-C594-4877-BB81-5E76A8094F18}" presName="hierChild5" presStyleCnt="0"/>
      <dgm:spPr/>
    </dgm:pt>
    <dgm:pt modelId="{563AFF9C-1629-4A2A-BEB2-6B91D69F8564}" type="pres">
      <dgm:prSet presAssocID="{11076545-8D15-4164-811D-438A832E59E0}" presName="Name37" presStyleLbl="parChTrans1D2" presStyleIdx="5" presStyleCnt="11"/>
      <dgm:spPr/>
    </dgm:pt>
    <dgm:pt modelId="{29D4EBD0-7FCB-4B8D-AFF8-15F234FCF925}" type="pres">
      <dgm:prSet presAssocID="{09721B78-F0CF-4EA7-953B-BA7022CD49FD}" presName="hierRoot2" presStyleCnt="0">
        <dgm:presLayoutVars>
          <dgm:hierBranch val="init"/>
        </dgm:presLayoutVars>
      </dgm:prSet>
      <dgm:spPr/>
    </dgm:pt>
    <dgm:pt modelId="{F298DC95-84D3-469A-B01D-430C5253F450}" type="pres">
      <dgm:prSet presAssocID="{09721B78-F0CF-4EA7-953B-BA7022CD49FD}" presName="rootComposite" presStyleCnt="0"/>
      <dgm:spPr/>
    </dgm:pt>
    <dgm:pt modelId="{7572FD5C-BEE0-4505-95CB-21C8449F8CFF}" type="pres">
      <dgm:prSet presAssocID="{09721B78-F0CF-4EA7-953B-BA7022CD49FD}" presName="rootText" presStyleLbl="node2" presStyleIdx="5" presStyleCnt="10" custLinFactNeighborX="-857" custLinFactNeighborY="-4694">
        <dgm:presLayoutVars>
          <dgm:chPref val="3"/>
        </dgm:presLayoutVars>
      </dgm:prSet>
      <dgm:spPr/>
    </dgm:pt>
    <dgm:pt modelId="{17CFE340-AAF3-4E7A-8553-30E0B20DC91A}" type="pres">
      <dgm:prSet presAssocID="{09721B78-F0CF-4EA7-953B-BA7022CD49FD}" presName="rootConnector" presStyleLbl="node2" presStyleIdx="5" presStyleCnt="10"/>
      <dgm:spPr/>
    </dgm:pt>
    <dgm:pt modelId="{469D7C3C-3293-4979-90DB-3B79BC0022ED}" type="pres">
      <dgm:prSet presAssocID="{09721B78-F0CF-4EA7-953B-BA7022CD49FD}" presName="hierChild4" presStyleCnt="0"/>
      <dgm:spPr/>
    </dgm:pt>
    <dgm:pt modelId="{18331FBA-FA95-4F50-A453-88350CBDF4DD}" type="pres">
      <dgm:prSet presAssocID="{4DA8D6C4-E730-4D09-8D9A-B238185B68F1}" presName="Name37" presStyleLbl="parChTrans1D3" presStyleIdx="13" presStyleCnt="24"/>
      <dgm:spPr/>
    </dgm:pt>
    <dgm:pt modelId="{3965CC10-2722-478C-8CC6-871B2C85A44B}" type="pres">
      <dgm:prSet presAssocID="{EA536933-238D-42AF-88AB-D6AC1211A323}" presName="hierRoot2" presStyleCnt="0">
        <dgm:presLayoutVars>
          <dgm:hierBranch val="init"/>
        </dgm:presLayoutVars>
      </dgm:prSet>
      <dgm:spPr/>
    </dgm:pt>
    <dgm:pt modelId="{C50A6BE7-BBE9-4ABB-9613-F296B448DD49}" type="pres">
      <dgm:prSet presAssocID="{EA536933-238D-42AF-88AB-D6AC1211A323}" presName="rootComposite" presStyleCnt="0"/>
      <dgm:spPr/>
    </dgm:pt>
    <dgm:pt modelId="{AC7B84C1-F117-4E78-8C23-AEECD1C4FC01}" type="pres">
      <dgm:prSet presAssocID="{EA536933-238D-42AF-88AB-D6AC1211A323}" presName="rootText" presStyleLbl="node3" presStyleIdx="13" presStyleCnt="24">
        <dgm:presLayoutVars>
          <dgm:chPref val="3"/>
        </dgm:presLayoutVars>
      </dgm:prSet>
      <dgm:spPr/>
    </dgm:pt>
    <dgm:pt modelId="{2EB1E07D-CD9C-4D93-9E30-EF8030A0B08D}" type="pres">
      <dgm:prSet presAssocID="{EA536933-238D-42AF-88AB-D6AC1211A323}" presName="rootConnector" presStyleLbl="node3" presStyleIdx="13" presStyleCnt="24"/>
      <dgm:spPr/>
    </dgm:pt>
    <dgm:pt modelId="{E8E628B4-A130-4B45-8EC0-3CB988050800}" type="pres">
      <dgm:prSet presAssocID="{EA536933-238D-42AF-88AB-D6AC1211A323}" presName="hierChild4" presStyleCnt="0"/>
      <dgm:spPr/>
    </dgm:pt>
    <dgm:pt modelId="{24DB2252-7CE5-4FB3-8A98-2F90D56B7986}" type="pres">
      <dgm:prSet presAssocID="{EA536933-238D-42AF-88AB-D6AC1211A323}" presName="hierChild5" presStyleCnt="0"/>
      <dgm:spPr/>
    </dgm:pt>
    <dgm:pt modelId="{C98A2A75-2117-40DC-979A-6FDDEB38B7AE}" type="pres">
      <dgm:prSet presAssocID="{D8348748-4AB5-42BF-81C8-3FD53DFB0665}" presName="Name37" presStyleLbl="parChTrans1D3" presStyleIdx="14" presStyleCnt="24"/>
      <dgm:spPr/>
    </dgm:pt>
    <dgm:pt modelId="{494CFA34-8503-4716-A9BF-341130552011}" type="pres">
      <dgm:prSet presAssocID="{5F0064A7-11FE-46DC-AF8B-DCABF7979C59}" presName="hierRoot2" presStyleCnt="0">
        <dgm:presLayoutVars>
          <dgm:hierBranch val="init"/>
        </dgm:presLayoutVars>
      </dgm:prSet>
      <dgm:spPr/>
    </dgm:pt>
    <dgm:pt modelId="{1D04FA2D-560D-42A6-A104-915BEA3EEC37}" type="pres">
      <dgm:prSet presAssocID="{5F0064A7-11FE-46DC-AF8B-DCABF7979C59}" presName="rootComposite" presStyleCnt="0"/>
      <dgm:spPr/>
    </dgm:pt>
    <dgm:pt modelId="{01DDD8B3-ED53-454D-884C-6F1F10D27699}" type="pres">
      <dgm:prSet presAssocID="{5F0064A7-11FE-46DC-AF8B-DCABF7979C59}" presName="rootText" presStyleLbl="node3" presStyleIdx="14" presStyleCnt="24">
        <dgm:presLayoutVars>
          <dgm:chPref val="3"/>
        </dgm:presLayoutVars>
      </dgm:prSet>
      <dgm:spPr/>
    </dgm:pt>
    <dgm:pt modelId="{511CCD0D-B5B5-4809-A6A4-C3A5DF70D78D}" type="pres">
      <dgm:prSet presAssocID="{5F0064A7-11FE-46DC-AF8B-DCABF7979C59}" presName="rootConnector" presStyleLbl="node3" presStyleIdx="14" presStyleCnt="24"/>
      <dgm:spPr/>
    </dgm:pt>
    <dgm:pt modelId="{A39D831E-475B-425E-8088-F2BEE0144D2C}" type="pres">
      <dgm:prSet presAssocID="{5F0064A7-11FE-46DC-AF8B-DCABF7979C59}" presName="hierChild4" presStyleCnt="0"/>
      <dgm:spPr/>
    </dgm:pt>
    <dgm:pt modelId="{E4E69DF7-A407-4A11-8FB3-42B9A3555AEA}" type="pres">
      <dgm:prSet presAssocID="{5F0064A7-11FE-46DC-AF8B-DCABF7979C59}" presName="hierChild5" presStyleCnt="0"/>
      <dgm:spPr/>
    </dgm:pt>
    <dgm:pt modelId="{A7580F4C-41A8-4EED-811F-4A0D469126CE}" type="pres">
      <dgm:prSet presAssocID="{09721B78-F0CF-4EA7-953B-BA7022CD49FD}" presName="hierChild5" presStyleCnt="0"/>
      <dgm:spPr/>
    </dgm:pt>
    <dgm:pt modelId="{063004F8-868C-44DE-9DCC-6D0EC3481D5C}" type="pres">
      <dgm:prSet presAssocID="{FC8CB07F-AE5E-43FC-AA3C-EA6F92233785}" presName="Name37" presStyleLbl="parChTrans1D2" presStyleIdx="6" presStyleCnt="11"/>
      <dgm:spPr/>
    </dgm:pt>
    <dgm:pt modelId="{AEB26512-C7F8-4B1D-85CF-EE0EF8C89F6F}" type="pres">
      <dgm:prSet presAssocID="{36629589-05B3-40CB-A002-ADE2C6C189FD}" presName="hierRoot2" presStyleCnt="0">
        <dgm:presLayoutVars>
          <dgm:hierBranch val="init"/>
        </dgm:presLayoutVars>
      </dgm:prSet>
      <dgm:spPr/>
    </dgm:pt>
    <dgm:pt modelId="{24738409-9910-40A1-A9E9-2575C08CCE04}" type="pres">
      <dgm:prSet presAssocID="{36629589-05B3-40CB-A002-ADE2C6C189FD}" presName="rootComposite" presStyleCnt="0"/>
      <dgm:spPr/>
    </dgm:pt>
    <dgm:pt modelId="{3A796D2D-EC11-414A-B4C4-FC656974522F}" type="pres">
      <dgm:prSet presAssocID="{36629589-05B3-40CB-A002-ADE2C6C189FD}" presName="rootText" presStyleLbl="node2" presStyleIdx="6" presStyleCnt="10">
        <dgm:presLayoutVars>
          <dgm:chPref val="3"/>
        </dgm:presLayoutVars>
      </dgm:prSet>
      <dgm:spPr/>
    </dgm:pt>
    <dgm:pt modelId="{039CECA2-EBE0-4BE9-9821-C4E7692BBC17}" type="pres">
      <dgm:prSet presAssocID="{36629589-05B3-40CB-A002-ADE2C6C189FD}" presName="rootConnector" presStyleLbl="node2" presStyleIdx="6" presStyleCnt="10"/>
      <dgm:spPr/>
    </dgm:pt>
    <dgm:pt modelId="{15E6E5BD-5992-47B4-BC6F-B11A732B9B33}" type="pres">
      <dgm:prSet presAssocID="{36629589-05B3-40CB-A002-ADE2C6C189FD}" presName="hierChild4" presStyleCnt="0"/>
      <dgm:spPr/>
    </dgm:pt>
    <dgm:pt modelId="{23D1C3B2-4FC8-42B7-AA85-A41E286867D3}" type="pres">
      <dgm:prSet presAssocID="{445AED59-0C90-4311-90EE-25E59F805318}" presName="Name37" presStyleLbl="parChTrans1D3" presStyleIdx="15" presStyleCnt="24"/>
      <dgm:spPr/>
    </dgm:pt>
    <dgm:pt modelId="{FEB1463F-09A6-4EE5-A173-C842C7A7E03F}" type="pres">
      <dgm:prSet presAssocID="{436E10AE-0683-4A30-95E9-615E7CEAC940}" presName="hierRoot2" presStyleCnt="0">
        <dgm:presLayoutVars>
          <dgm:hierBranch val="init"/>
        </dgm:presLayoutVars>
      </dgm:prSet>
      <dgm:spPr/>
    </dgm:pt>
    <dgm:pt modelId="{FD19C080-C739-46A5-A60F-38C487AC20E2}" type="pres">
      <dgm:prSet presAssocID="{436E10AE-0683-4A30-95E9-615E7CEAC940}" presName="rootComposite" presStyleCnt="0"/>
      <dgm:spPr/>
    </dgm:pt>
    <dgm:pt modelId="{D1747440-9E2A-4F23-A976-3BB5272554DE}" type="pres">
      <dgm:prSet presAssocID="{436E10AE-0683-4A30-95E9-615E7CEAC940}" presName="rootText" presStyleLbl="node3" presStyleIdx="15" presStyleCnt="24">
        <dgm:presLayoutVars>
          <dgm:chPref val="3"/>
        </dgm:presLayoutVars>
      </dgm:prSet>
      <dgm:spPr/>
    </dgm:pt>
    <dgm:pt modelId="{9A38D951-5DF6-48FC-A75A-67B96F71D371}" type="pres">
      <dgm:prSet presAssocID="{436E10AE-0683-4A30-95E9-615E7CEAC940}" presName="rootConnector" presStyleLbl="node3" presStyleIdx="15" presStyleCnt="24"/>
      <dgm:spPr/>
    </dgm:pt>
    <dgm:pt modelId="{70D9434E-B26E-4E8F-BAA4-3AD386491E21}" type="pres">
      <dgm:prSet presAssocID="{436E10AE-0683-4A30-95E9-615E7CEAC940}" presName="hierChild4" presStyleCnt="0"/>
      <dgm:spPr/>
    </dgm:pt>
    <dgm:pt modelId="{FC24E0A7-6ED5-4005-9FF2-62BE38E9ED0C}" type="pres">
      <dgm:prSet presAssocID="{436E10AE-0683-4A30-95E9-615E7CEAC940}" presName="hierChild5" presStyleCnt="0"/>
      <dgm:spPr/>
    </dgm:pt>
    <dgm:pt modelId="{8802BA9F-50C8-42CF-B5EF-22175B91F438}" type="pres">
      <dgm:prSet presAssocID="{36629589-05B3-40CB-A002-ADE2C6C189FD}" presName="hierChild5" presStyleCnt="0"/>
      <dgm:spPr/>
    </dgm:pt>
    <dgm:pt modelId="{05DFC98B-8E04-4D9E-930D-8363F71AF5A2}" type="pres">
      <dgm:prSet presAssocID="{BC2FD56E-5D1C-43F8-865C-FEA8698A6811}" presName="Name37" presStyleLbl="parChTrans1D2" presStyleIdx="7" presStyleCnt="11"/>
      <dgm:spPr/>
    </dgm:pt>
    <dgm:pt modelId="{7158FFAB-6D29-4E08-A466-D8E5EFFED113}" type="pres">
      <dgm:prSet presAssocID="{6E5ACA06-2062-411C-802D-4EE3E84AFFED}" presName="hierRoot2" presStyleCnt="0">
        <dgm:presLayoutVars>
          <dgm:hierBranch val="init"/>
        </dgm:presLayoutVars>
      </dgm:prSet>
      <dgm:spPr/>
    </dgm:pt>
    <dgm:pt modelId="{1C8BF1D1-E3A0-4D39-8924-8D4E6E19A8B7}" type="pres">
      <dgm:prSet presAssocID="{6E5ACA06-2062-411C-802D-4EE3E84AFFED}" presName="rootComposite" presStyleCnt="0"/>
      <dgm:spPr/>
    </dgm:pt>
    <dgm:pt modelId="{39B42B25-ADA7-4013-A01A-C2CAF7D7C9ED}" type="pres">
      <dgm:prSet presAssocID="{6E5ACA06-2062-411C-802D-4EE3E84AFFED}" presName="rootText" presStyleLbl="node2" presStyleIdx="7" presStyleCnt="10">
        <dgm:presLayoutVars>
          <dgm:chPref val="3"/>
        </dgm:presLayoutVars>
      </dgm:prSet>
      <dgm:spPr/>
    </dgm:pt>
    <dgm:pt modelId="{6E48FF61-70C5-4AC5-B936-B96966594D89}" type="pres">
      <dgm:prSet presAssocID="{6E5ACA06-2062-411C-802D-4EE3E84AFFED}" presName="rootConnector" presStyleLbl="node2" presStyleIdx="7" presStyleCnt="10"/>
      <dgm:spPr/>
    </dgm:pt>
    <dgm:pt modelId="{F01D4C69-4543-45B3-87FB-F16A40006ABB}" type="pres">
      <dgm:prSet presAssocID="{6E5ACA06-2062-411C-802D-4EE3E84AFFED}" presName="hierChild4" presStyleCnt="0"/>
      <dgm:spPr/>
    </dgm:pt>
    <dgm:pt modelId="{0E0262CE-931E-4167-A92F-A674C5B97157}" type="pres">
      <dgm:prSet presAssocID="{578E417F-7C22-4BE9-8ADF-86DB7B732B35}" presName="Name37" presStyleLbl="parChTrans1D3" presStyleIdx="16" presStyleCnt="24"/>
      <dgm:spPr/>
    </dgm:pt>
    <dgm:pt modelId="{0B04F98E-78CF-4976-84CE-BD4546C52A86}" type="pres">
      <dgm:prSet presAssocID="{73FE8437-A674-43E8-883E-203849C27F96}" presName="hierRoot2" presStyleCnt="0">
        <dgm:presLayoutVars>
          <dgm:hierBranch val="init"/>
        </dgm:presLayoutVars>
      </dgm:prSet>
      <dgm:spPr/>
    </dgm:pt>
    <dgm:pt modelId="{9CAD6BB5-C845-4D80-8EF7-CF7B65204B1D}" type="pres">
      <dgm:prSet presAssocID="{73FE8437-A674-43E8-883E-203849C27F96}" presName="rootComposite" presStyleCnt="0"/>
      <dgm:spPr/>
    </dgm:pt>
    <dgm:pt modelId="{D5E6AED0-AE87-40FE-84BB-493A712722AC}" type="pres">
      <dgm:prSet presAssocID="{73FE8437-A674-43E8-883E-203849C27F96}" presName="rootText" presStyleLbl="node3" presStyleIdx="16" presStyleCnt="24">
        <dgm:presLayoutVars>
          <dgm:chPref val="3"/>
        </dgm:presLayoutVars>
      </dgm:prSet>
      <dgm:spPr/>
    </dgm:pt>
    <dgm:pt modelId="{BBECF65F-A9CA-4829-B592-5E6811C7B1D3}" type="pres">
      <dgm:prSet presAssocID="{73FE8437-A674-43E8-883E-203849C27F96}" presName="rootConnector" presStyleLbl="node3" presStyleIdx="16" presStyleCnt="24"/>
      <dgm:spPr/>
    </dgm:pt>
    <dgm:pt modelId="{F341B638-D1E6-4E02-AA23-384841CB6B8A}" type="pres">
      <dgm:prSet presAssocID="{73FE8437-A674-43E8-883E-203849C27F96}" presName="hierChild4" presStyleCnt="0"/>
      <dgm:spPr/>
    </dgm:pt>
    <dgm:pt modelId="{09345C3E-421A-4BAE-8031-5AFEF7E1C30C}" type="pres">
      <dgm:prSet presAssocID="{73FE8437-A674-43E8-883E-203849C27F96}" presName="hierChild5" presStyleCnt="0"/>
      <dgm:spPr/>
    </dgm:pt>
    <dgm:pt modelId="{1C6FFDAB-3D7E-40CC-8A02-ECB5262ADF27}" type="pres">
      <dgm:prSet presAssocID="{6E5ACA06-2062-411C-802D-4EE3E84AFFED}" presName="hierChild5" presStyleCnt="0"/>
      <dgm:spPr/>
    </dgm:pt>
    <dgm:pt modelId="{5F44BB84-7312-43BA-A79E-C68FF65C3A13}" type="pres">
      <dgm:prSet presAssocID="{59A6DD18-994D-4C75-91D8-B9B3512389A9}" presName="Name37" presStyleLbl="parChTrans1D2" presStyleIdx="8" presStyleCnt="11"/>
      <dgm:spPr/>
    </dgm:pt>
    <dgm:pt modelId="{CE91ECFC-BEEF-4D5E-B49C-1136C721F6EB}" type="pres">
      <dgm:prSet presAssocID="{31ADE20E-0DE1-4DF3-BE7B-60C713C5D7CC}" presName="hierRoot2" presStyleCnt="0">
        <dgm:presLayoutVars>
          <dgm:hierBranch val="init"/>
        </dgm:presLayoutVars>
      </dgm:prSet>
      <dgm:spPr/>
    </dgm:pt>
    <dgm:pt modelId="{54CB9A0C-6D6C-4318-9667-86E8022CEBF9}" type="pres">
      <dgm:prSet presAssocID="{31ADE20E-0DE1-4DF3-BE7B-60C713C5D7CC}" presName="rootComposite" presStyleCnt="0"/>
      <dgm:spPr/>
    </dgm:pt>
    <dgm:pt modelId="{B2195A33-E2C0-4D9B-BD28-2F9535CA111A}" type="pres">
      <dgm:prSet presAssocID="{31ADE20E-0DE1-4DF3-BE7B-60C713C5D7CC}" presName="rootText" presStyleLbl="node2" presStyleIdx="8" presStyleCnt="10">
        <dgm:presLayoutVars>
          <dgm:chPref val="3"/>
        </dgm:presLayoutVars>
      </dgm:prSet>
      <dgm:spPr/>
    </dgm:pt>
    <dgm:pt modelId="{3497A137-B16F-4C12-88AA-04B878BFB011}" type="pres">
      <dgm:prSet presAssocID="{31ADE20E-0DE1-4DF3-BE7B-60C713C5D7CC}" presName="rootConnector" presStyleLbl="node2" presStyleIdx="8" presStyleCnt="10"/>
      <dgm:spPr/>
    </dgm:pt>
    <dgm:pt modelId="{515984AC-97EF-4FE0-8D06-E45729DD4002}" type="pres">
      <dgm:prSet presAssocID="{31ADE20E-0DE1-4DF3-BE7B-60C713C5D7CC}" presName="hierChild4" presStyleCnt="0"/>
      <dgm:spPr/>
    </dgm:pt>
    <dgm:pt modelId="{C4E39F41-19A0-4E72-8D0A-B7B2254BAF33}" type="pres">
      <dgm:prSet presAssocID="{31ADE20E-0DE1-4DF3-BE7B-60C713C5D7CC}" presName="hierChild5" presStyleCnt="0"/>
      <dgm:spPr/>
    </dgm:pt>
    <dgm:pt modelId="{C720F374-247D-4C2A-97E3-D9BC5A82CF87}" type="pres">
      <dgm:prSet presAssocID="{93427D7E-6ED5-49AF-A0B1-702F17654129}" presName="Name37" presStyleLbl="parChTrans1D2" presStyleIdx="9" presStyleCnt="11"/>
      <dgm:spPr/>
    </dgm:pt>
    <dgm:pt modelId="{21854789-CDB4-4E03-B162-0D0EC8A08E89}" type="pres">
      <dgm:prSet presAssocID="{A3A5D328-1525-437D-9FAC-50BB45326F2D}" presName="hierRoot2" presStyleCnt="0">
        <dgm:presLayoutVars>
          <dgm:hierBranch val="init"/>
        </dgm:presLayoutVars>
      </dgm:prSet>
      <dgm:spPr/>
    </dgm:pt>
    <dgm:pt modelId="{B49BD6EE-01D8-4961-B1D2-C1C620D7C417}" type="pres">
      <dgm:prSet presAssocID="{A3A5D328-1525-437D-9FAC-50BB45326F2D}" presName="rootComposite" presStyleCnt="0"/>
      <dgm:spPr/>
    </dgm:pt>
    <dgm:pt modelId="{659A9D95-95F7-4A5E-BDD6-44FEE95D9DA2}" type="pres">
      <dgm:prSet presAssocID="{A3A5D328-1525-437D-9FAC-50BB45326F2D}" presName="rootText" presStyleLbl="node2" presStyleIdx="9" presStyleCnt="10">
        <dgm:presLayoutVars>
          <dgm:chPref val="3"/>
        </dgm:presLayoutVars>
      </dgm:prSet>
      <dgm:spPr/>
    </dgm:pt>
    <dgm:pt modelId="{7B104C11-6C6A-4EE5-802A-09ADE2040AE0}" type="pres">
      <dgm:prSet presAssocID="{A3A5D328-1525-437D-9FAC-50BB45326F2D}" presName="rootConnector" presStyleLbl="node2" presStyleIdx="9" presStyleCnt="10"/>
      <dgm:spPr/>
    </dgm:pt>
    <dgm:pt modelId="{906B7021-F60B-4B0E-A00B-27063D38C60C}" type="pres">
      <dgm:prSet presAssocID="{A3A5D328-1525-437D-9FAC-50BB45326F2D}" presName="hierChild4" presStyleCnt="0"/>
      <dgm:spPr/>
    </dgm:pt>
    <dgm:pt modelId="{F2597CEB-E5E8-4251-825F-96E552B53A74}" type="pres">
      <dgm:prSet presAssocID="{F4BDF639-A497-40B3-872D-DC5FDD8929D1}" presName="Name37" presStyleLbl="parChTrans1D3" presStyleIdx="17" presStyleCnt="24"/>
      <dgm:spPr/>
    </dgm:pt>
    <dgm:pt modelId="{A3BEC53C-19F7-4195-8768-51E8308552DA}" type="pres">
      <dgm:prSet presAssocID="{BDE2D11B-0E3D-434F-8B51-1E42417EFA68}" presName="hierRoot2" presStyleCnt="0">
        <dgm:presLayoutVars>
          <dgm:hierBranch val="init"/>
        </dgm:presLayoutVars>
      </dgm:prSet>
      <dgm:spPr/>
    </dgm:pt>
    <dgm:pt modelId="{91CCC12D-A5B4-4BFA-AA11-0A1DDDC54362}" type="pres">
      <dgm:prSet presAssocID="{BDE2D11B-0E3D-434F-8B51-1E42417EFA68}" presName="rootComposite" presStyleCnt="0"/>
      <dgm:spPr/>
    </dgm:pt>
    <dgm:pt modelId="{8F0E5080-E996-4F5B-898B-D02D921514EF}" type="pres">
      <dgm:prSet presAssocID="{BDE2D11B-0E3D-434F-8B51-1E42417EFA68}" presName="rootText" presStyleLbl="node3" presStyleIdx="17" presStyleCnt="24">
        <dgm:presLayoutVars>
          <dgm:chPref val="3"/>
        </dgm:presLayoutVars>
      </dgm:prSet>
      <dgm:spPr/>
    </dgm:pt>
    <dgm:pt modelId="{782A8471-FBD9-460E-93A9-48A846248E42}" type="pres">
      <dgm:prSet presAssocID="{BDE2D11B-0E3D-434F-8B51-1E42417EFA68}" presName="rootConnector" presStyleLbl="node3" presStyleIdx="17" presStyleCnt="24"/>
      <dgm:spPr/>
    </dgm:pt>
    <dgm:pt modelId="{486510D4-998A-44E9-B04A-993792BA868E}" type="pres">
      <dgm:prSet presAssocID="{BDE2D11B-0E3D-434F-8B51-1E42417EFA68}" presName="hierChild4" presStyleCnt="0"/>
      <dgm:spPr/>
    </dgm:pt>
    <dgm:pt modelId="{3C5B6D56-FC16-4C34-B9A3-E7FF9878194D}" type="pres">
      <dgm:prSet presAssocID="{BDE2D11B-0E3D-434F-8B51-1E42417EFA68}" presName="hierChild5" presStyleCnt="0"/>
      <dgm:spPr/>
    </dgm:pt>
    <dgm:pt modelId="{AB915BC4-62B4-49B5-AA84-CB252E09ECF1}" type="pres">
      <dgm:prSet presAssocID="{631F5AB4-DE51-4330-9BB5-72D671F3578C}" presName="Name37" presStyleLbl="parChTrans1D3" presStyleIdx="18" presStyleCnt="24"/>
      <dgm:spPr/>
    </dgm:pt>
    <dgm:pt modelId="{3D1F2119-33FE-42B2-86CA-26AD5226E7A0}" type="pres">
      <dgm:prSet presAssocID="{A70D0BE1-306F-4257-BDF3-0B756D1B18DD}" presName="hierRoot2" presStyleCnt="0">
        <dgm:presLayoutVars>
          <dgm:hierBranch val="init"/>
        </dgm:presLayoutVars>
      </dgm:prSet>
      <dgm:spPr/>
    </dgm:pt>
    <dgm:pt modelId="{D27B2589-85B6-43B4-ADC4-22640FC36CDF}" type="pres">
      <dgm:prSet presAssocID="{A70D0BE1-306F-4257-BDF3-0B756D1B18DD}" presName="rootComposite" presStyleCnt="0"/>
      <dgm:spPr/>
    </dgm:pt>
    <dgm:pt modelId="{CD5B0C96-91BD-437A-97DF-1A6B715884B6}" type="pres">
      <dgm:prSet presAssocID="{A70D0BE1-306F-4257-BDF3-0B756D1B18DD}" presName="rootText" presStyleLbl="node3" presStyleIdx="18" presStyleCnt="24">
        <dgm:presLayoutVars>
          <dgm:chPref val="3"/>
        </dgm:presLayoutVars>
      </dgm:prSet>
      <dgm:spPr/>
    </dgm:pt>
    <dgm:pt modelId="{195883BA-555E-4D81-8842-E80410393AB8}" type="pres">
      <dgm:prSet presAssocID="{A70D0BE1-306F-4257-BDF3-0B756D1B18DD}" presName="rootConnector" presStyleLbl="node3" presStyleIdx="18" presStyleCnt="24"/>
      <dgm:spPr/>
    </dgm:pt>
    <dgm:pt modelId="{0A3011A6-A346-4993-A82F-C17F822D6A55}" type="pres">
      <dgm:prSet presAssocID="{A70D0BE1-306F-4257-BDF3-0B756D1B18DD}" presName="hierChild4" presStyleCnt="0"/>
      <dgm:spPr/>
    </dgm:pt>
    <dgm:pt modelId="{A4256EB6-87CE-4C32-AE3C-B099088E3E45}" type="pres">
      <dgm:prSet presAssocID="{A70D0BE1-306F-4257-BDF3-0B756D1B18DD}" presName="hierChild5" presStyleCnt="0"/>
      <dgm:spPr/>
    </dgm:pt>
    <dgm:pt modelId="{8B2438CC-A3C1-4DA8-844E-E3FA8568D666}" type="pres">
      <dgm:prSet presAssocID="{AF20E8E2-92F3-4A83-B071-5891C9FA09EA}" presName="Name37" presStyleLbl="parChTrans1D3" presStyleIdx="19" presStyleCnt="24"/>
      <dgm:spPr/>
    </dgm:pt>
    <dgm:pt modelId="{B4537B95-4ACF-4C6B-AE49-AFCE0F7D5AD2}" type="pres">
      <dgm:prSet presAssocID="{E7BD8022-DD90-4E1C-9ABF-1716700FB1F8}" presName="hierRoot2" presStyleCnt="0">
        <dgm:presLayoutVars>
          <dgm:hierBranch val="init"/>
        </dgm:presLayoutVars>
      </dgm:prSet>
      <dgm:spPr/>
    </dgm:pt>
    <dgm:pt modelId="{1C96BF52-311D-491C-8EB8-8C6A80D380DC}" type="pres">
      <dgm:prSet presAssocID="{E7BD8022-DD90-4E1C-9ABF-1716700FB1F8}" presName="rootComposite" presStyleCnt="0"/>
      <dgm:spPr/>
    </dgm:pt>
    <dgm:pt modelId="{9C73D1EC-47C4-4B2D-A9C3-03C84DEF0841}" type="pres">
      <dgm:prSet presAssocID="{E7BD8022-DD90-4E1C-9ABF-1716700FB1F8}" presName="rootText" presStyleLbl="node3" presStyleIdx="19" presStyleCnt="24" custLinFactNeighborX="3254" custLinFactNeighborY="-12538">
        <dgm:presLayoutVars>
          <dgm:chPref val="3"/>
        </dgm:presLayoutVars>
      </dgm:prSet>
      <dgm:spPr/>
    </dgm:pt>
    <dgm:pt modelId="{31E91592-AC4F-4B64-AE03-7160FC0144D1}" type="pres">
      <dgm:prSet presAssocID="{E7BD8022-DD90-4E1C-9ABF-1716700FB1F8}" presName="rootConnector" presStyleLbl="node3" presStyleIdx="19" presStyleCnt="24"/>
      <dgm:spPr/>
    </dgm:pt>
    <dgm:pt modelId="{7C61AC6B-6036-4CDC-B686-A21EDFF6661B}" type="pres">
      <dgm:prSet presAssocID="{E7BD8022-DD90-4E1C-9ABF-1716700FB1F8}" presName="hierChild4" presStyleCnt="0"/>
      <dgm:spPr/>
    </dgm:pt>
    <dgm:pt modelId="{B8BFEE9A-01AB-4D6F-875F-CB09596B6FF8}" type="pres">
      <dgm:prSet presAssocID="{E7BD8022-DD90-4E1C-9ABF-1716700FB1F8}" presName="hierChild5" presStyleCnt="0"/>
      <dgm:spPr/>
    </dgm:pt>
    <dgm:pt modelId="{D751D190-4F82-4B6D-A998-2BB7DE6DE940}" type="pres">
      <dgm:prSet presAssocID="{28823AF9-091F-4C13-A9D4-93E7D9204D55}" presName="Name37" presStyleLbl="parChTrans1D3" presStyleIdx="20" presStyleCnt="24"/>
      <dgm:spPr/>
    </dgm:pt>
    <dgm:pt modelId="{7C68D3FA-B2E8-45BF-A768-A39AE1AE69D9}" type="pres">
      <dgm:prSet presAssocID="{7040DE27-BD1D-458B-92ED-5D7CE86DDD20}" presName="hierRoot2" presStyleCnt="0">
        <dgm:presLayoutVars>
          <dgm:hierBranch val="init"/>
        </dgm:presLayoutVars>
      </dgm:prSet>
      <dgm:spPr/>
    </dgm:pt>
    <dgm:pt modelId="{CB312F9B-4A92-45EF-B8B8-D364A3EAEF6D}" type="pres">
      <dgm:prSet presAssocID="{7040DE27-BD1D-458B-92ED-5D7CE86DDD20}" presName="rootComposite" presStyleCnt="0"/>
      <dgm:spPr/>
    </dgm:pt>
    <dgm:pt modelId="{51BF50F8-6855-471C-A1D3-358543D5D68C}" type="pres">
      <dgm:prSet presAssocID="{7040DE27-BD1D-458B-92ED-5D7CE86DDD20}" presName="rootText" presStyleLbl="node3" presStyleIdx="20" presStyleCnt="24">
        <dgm:presLayoutVars>
          <dgm:chPref val="3"/>
        </dgm:presLayoutVars>
      </dgm:prSet>
      <dgm:spPr/>
    </dgm:pt>
    <dgm:pt modelId="{27821D07-23AA-4038-8CCA-4359448B1674}" type="pres">
      <dgm:prSet presAssocID="{7040DE27-BD1D-458B-92ED-5D7CE86DDD20}" presName="rootConnector" presStyleLbl="node3" presStyleIdx="20" presStyleCnt="24"/>
      <dgm:spPr/>
    </dgm:pt>
    <dgm:pt modelId="{43357638-8342-4909-8973-76707F5B699C}" type="pres">
      <dgm:prSet presAssocID="{7040DE27-BD1D-458B-92ED-5D7CE86DDD20}" presName="hierChild4" presStyleCnt="0"/>
      <dgm:spPr/>
    </dgm:pt>
    <dgm:pt modelId="{8F9FFA32-C05D-42A1-8D5A-2089BF695B14}" type="pres">
      <dgm:prSet presAssocID="{7040DE27-BD1D-458B-92ED-5D7CE86DDD20}" presName="hierChild5" presStyleCnt="0"/>
      <dgm:spPr/>
    </dgm:pt>
    <dgm:pt modelId="{6CB8DA07-D235-45CB-95B1-1D3BAF902E7B}" type="pres">
      <dgm:prSet presAssocID="{BACD04F6-7AAA-42E6-803F-E494B73DCC96}" presName="Name37" presStyleLbl="parChTrans1D3" presStyleIdx="21" presStyleCnt="24"/>
      <dgm:spPr/>
    </dgm:pt>
    <dgm:pt modelId="{E8E2B2BC-D7C4-4771-B59B-C0728818A422}" type="pres">
      <dgm:prSet presAssocID="{D8080061-5D3C-4CDB-BAC4-53F8CA047261}" presName="hierRoot2" presStyleCnt="0">
        <dgm:presLayoutVars>
          <dgm:hierBranch val="init"/>
        </dgm:presLayoutVars>
      </dgm:prSet>
      <dgm:spPr/>
    </dgm:pt>
    <dgm:pt modelId="{CC79FD04-A1CF-429A-B82C-AADF27C7D359}" type="pres">
      <dgm:prSet presAssocID="{D8080061-5D3C-4CDB-BAC4-53F8CA047261}" presName="rootComposite" presStyleCnt="0"/>
      <dgm:spPr/>
    </dgm:pt>
    <dgm:pt modelId="{C0D5A69E-29E0-4BAD-8016-D0E13B434AB7}" type="pres">
      <dgm:prSet presAssocID="{D8080061-5D3C-4CDB-BAC4-53F8CA047261}" presName="rootText" presStyleLbl="node3" presStyleIdx="21" presStyleCnt="24">
        <dgm:presLayoutVars>
          <dgm:chPref val="3"/>
        </dgm:presLayoutVars>
      </dgm:prSet>
      <dgm:spPr/>
    </dgm:pt>
    <dgm:pt modelId="{4768E8C0-FDB8-42FE-BCD0-C7F77E4CDDC6}" type="pres">
      <dgm:prSet presAssocID="{D8080061-5D3C-4CDB-BAC4-53F8CA047261}" presName="rootConnector" presStyleLbl="node3" presStyleIdx="21" presStyleCnt="24"/>
      <dgm:spPr/>
    </dgm:pt>
    <dgm:pt modelId="{D9ACF0F4-ED4A-4490-91A5-85137D503049}" type="pres">
      <dgm:prSet presAssocID="{D8080061-5D3C-4CDB-BAC4-53F8CA047261}" presName="hierChild4" presStyleCnt="0"/>
      <dgm:spPr/>
    </dgm:pt>
    <dgm:pt modelId="{A129335D-34EB-40FA-A8E2-A4D260C6A817}" type="pres">
      <dgm:prSet presAssocID="{D8080061-5D3C-4CDB-BAC4-53F8CA047261}" presName="hierChild5" presStyleCnt="0"/>
      <dgm:spPr/>
    </dgm:pt>
    <dgm:pt modelId="{4DA41FD6-1F1E-4E56-A1C1-F924293DD705}" type="pres">
      <dgm:prSet presAssocID="{9CE3F6D1-1509-4522-82C6-466507C11AA1}" presName="Name37" presStyleLbl="parChTrans1D3" presStyleIdx="22" presStyleCnt="24"/>
      <dgm:spPr/>
    </dgm:pt>
    <dgm:pt modelId="{3C3D4723-AC1A-4745-8E6B-437A31F0FE7F}" type="pres">
      <dgm:prSet presAssocID="{B212A08E-D69A-4014-812E-3CB809EA278D}" presName="hierRoot2" presStyleCnt="0">
        <dgm:presLayoutVars>
          <dgm:hierBranch val="init"/>
        </dgm:presLayoutVars>
      </dgm:prSet>
      <dgm:spPr/>
    </dgm:pt>
    <dgm:pt modelId="{BE56E728-D4ED-48AE-863E-BADA04B0B7D7}" type="pres">
      <dgm:prSet presAssocID="{B212A08E-D69A-4014-812E-3CB809EA278D}" presName="rootComposite" presStyleCnt="0"/>
      <dgm:spPr/>
    </dgm:pt>
    <dgm:pt modelId="{4831100D-7BEA-4696-8A30-CD41A9289092}" type="pres">
      <dgm:prSet presAssocID="{B212A08E-D69A-4014-812E-3CB809EA278D}" presName="rootText" presStyleLbl="node3" presStyleIdx="22" presStyleCnt="24" custScaleY="131477">
        <dgm:presLayoutVars>
          <dgm:chPref val="3"/>
        </dgm:presLayoutVars>
      </dgm:prSet>
      <dgm:spPr/>
    </dgm:pt>
    <dgm:pt modelId="{093C3CE9-B958-4872-809F-1E422ADC77E1}" type="pres">
      <dgm:prSet presAssocID="{B212A08E-D69A-4014-812E-3CB809EA278D}" presName="rootConnector" presStyleLbl="node3" presStyleIdx="22" presStyleCnt="24"/>
      <dgm:spPr/>
    </dgm:pt>
    <dgm:pt modelId="{D665B675-F91E-4FD0-9FB2-C0F5D8AECD24}" type="pres">
      <dgm:prSet presAssocID="{B212A08E-D69A-4014-812E-3CB809EA278D}" presName="hierChild4" presStyleCnt="0"/>
      <dgm:spPr/>
    </dgm:pt>
    <dgm:pt modelId="{86854441-6CF3-4B80-BF4E-A10960811CD1}" type="pres">
      <dgm:prSet presAssocID="{B212A08E-D69A-4014-812E-3CB809EA278D}" presName="hierChild5" presStyleCnt="0"/>
      <dgm:spPr/>
    </dgm:pt>
    <dgm:pt modelId="{9CADC566-2256-41C5-A5CB-F159ABD3C40A}" type="pres">
      <dgm:prSet presAssocID="{4684944B-4A7E-40E8-8241-EFAF8939C07D}" presName="Name37" presStyleLbl="parChTrans1D3" presStyleIdx="23" presStyleCnt="24"/>
      <dgm:spPr/>
    </dgm:pt>
    <dgm:pt modelId="{D0D30097-9908-4D11-8876-6E2F7868B983}" type="pres">
      <dgm:prSet presAssocID="{16F11DC4-7A69-4D12-9E8B-50E342A2D386}" presName="hierRoot2" presStyleCnt="0">
        <dgm:presLayoutVars>
          <dgm:hierBranch val="init"/>
        </dgm:presLayoutVars>
      </dgm:prSet>
      <dgm:spPr/>
    </dgm:pt>
    <dgm:pt modelId="{45E15051-6FBC-47F5-81E4-52F618F2D7AB}" type="pres">
      <dgm:prSet presAssocID="{16F11DC4-7A69-4D12-9E8B-50E342A2D386}" presName="rootComposite" presStyleCnt="0"/>
      <dgm:spPr/>
    </dgm:pt>
    <dgm:pt modelId="{74BD3BE7-CCE0-43D6-833C-DFF9C6C23858}" type="pres">
      <dgm:prSet presAssocID="{16F11DC4-7A69-4D12-9E8B-50E342A2D386}" presName="rootText" presStyleLbl="node3" presStyleIdx="23" presStyleCnt="24">
        <dgm:presLayoutVars>
          <dgm:chPref val="3"/>
        </dgm:presLayoutVars>
      </dgm:prSet>
      <dgm:spPr/>
    </dgm:pt>
    <dgm:pt modelId="{D5E2D0A3-7950-4FD6-B636-4EC262653F98}" type="pres">
      <dgm:prSet presAssocID="{16F11DC4-7A69-4D12-9E8B-50E342A2D386}" presName="rootConnector" presStyleLbl="node3" presStyleIdx="23" presStyleCnt="24"/>
      <dgm:spPr/>
    </dgm:pt>
    <dgm:pt modelId="{598FF83E-D34C-4C6A-98E5-B40E56415760}" type="pres">
      <dgm:prSet presAssocID="{16F11DC4-7A69-4D12-9E8B-50E342A2D386}" presName="hierChild4" presStyleCnt="0"/>
      <dgm:spPr/>
    </dgm:pt>
    <dgm:pt modelId="{365E44E1-11B2-4377-BE78-756527F7D897}" type="pres">
      <dgm:prSet presAssocID="{16F11DC4-7A69-4D12-9E8B-50E342A2D386}" presName="hierChild5" presStyleCnt="0"/>
      <dgm:spPr/>
    </dgm:pt>
    <dgm:pt modelId="{91B21B0A-F807-42DA-9021-60DEC2075188}" type="pres">
      <dgm:prSet presAssocID="{A3A5D328-1525-437D-9FAC-50BB45326F2D}" presName="hierChild5" presStyleCnt="0"/>
      <dgm:spPr/>
    </dgm:pt>
    <dgm:pt modelId="{F601DB29-91EA-4A51-BB62-54D0E558FB74}" type="pres">
      <dgm:prSet presAssocID="{E8D7AAFE-366C-47B9-B30F-1C3BFD1EB1F8}" presName="hierChild3" presStyleCnt="0"/>
      <dgm:spPr/>
    </dgm:pt>
    <dgm:pt modelId="{312D6C81-3501-4F25-9C1A-49D2D9081E5B}" type="pres">
      <dgm:prSet presAssocID="{4B4ED5E3-11C9-4987-893E-196CA4814010}" presName="Name111" presStyleLbl="parChTrans1D2" presStyleIdx="10" presStyleCnt="11"/>
      <dgm:spPr/>
    </dgm:pt>
    <dgm:pt modelId="{88C328E1-6190-473C-845D-370BCD9E3BF3}" type="pres">
      <dgm:prSet presAssocID="{445A1F6E-E43A-42B4-BD06-22A78A685009}" presName="hierRoot3" presStyleCnt="0">
        <dgm:presLayoutVars>
          <dgm:hierBranch val="init"/>
        </dgm:presLayoutVars>
      </dgm:prSet>
      <dgm:spPr/>
    </dgm:pt>
    <dgm:pt modelId="{0F66EF95-BFB2-4466-9BFE-A7B1EFA008E9}" type="pres">
      <dgm:prSet presAssocID="{445A1F6E-E43A-42B4-BD06-22A78A685009}" presName="rootComposite3" presStyleCnt="0"/>
      <dgm:spPr/>
    </dgm:pt>
    <dgm:pt modelId="{F0799723-0453-49AF-A073-44722F9511DD}" type="pres">
      <dgm:prSet presAssocID="{445A1F6E-E43A-42B4-BD06-22A78A685009}" presName="rootText3" presStyleLbl="asst1" presStyleIdx="0" presStyleCnt="1" custLinFactX="-141586" custLinFactNeighborX="-200000" custLinFactNeighborY="-51396">
        <dgm:presLayoutVars>
          <dgm:chPref val="3"/>
        </dgm:presLayoutVars>
      </dgm:prSet>
      <dgm:spPr/>
    </dgm:pt>
    <dgm:pt modelId="{320B1A3E-FFE4-4C00-BA31-AC29BA4C62BB}" type="pres">
      <dgm:prSet presAssocID="{445A1F6E-E43A-42B4-BD06-22A78A685009}" presName="rootConnector3" presStyleLbl="asst1" presStyleIdx="0" presStyleCnt="1"/>
      <dgm:spPr/>
    </dgm:pt>
    <dgm:pt modelId="{A97A488B-CB3F-4A17-AAAC-0A6309B480ED}" type="pres">
      <dgm:prSet presAssocID="{445A1F6E-E43A-42B4-BD06-22A78A685009}" presName="hierChild6" presStyleCnt="0"/>
      <dgm:spPr/>
    </dgm:pt>
    <dgm:pt modelId="{18D1CE24-625F-48D6-A35A-7DD96466BC1D}" type="pres">
      <dgm:prSet presAssocID="{445A1F6E-E43A-42B4-BD06-22A78A685009}" presName="hierChild7" presStyleCnt="0"/>
      <dgm:spPr/>
    </dgm:pt>
  </dgm:ptLst>
  <dgm:cxnLst>
    <dgm:cxn modelId="{11B43B00-94A2-45EA-AA82-57BCF3C17C73}" type="presOf" srcId="{7040DE27-BD1D-458B-92ED-5D7CE86DDD20}" destId="{51BF50F8-6855-471C-A1D3-358543D5D68C}" srcOrd="0" destOrd="0" presId="urn:microsoft.com/office/officeart/2005/8/layout/orgChart1"/>
    <dgm:cxn modelId="{3E69A103-3CFB-4F0E-8E7B-5960A6EC300E}" type="presOf" srcId="{3729E5B5-DE87-41D0-A874-DB9BC81D15AE}" destId="{98B1F1A9-EB0F-48FE-B493-32E35E7C18C4}" srcOrd="0" destOrd="0" presId="urn:microsoft.com/office/officeart/2005/8/layout/orgChart1"/>
    <dgm:cxn modelId="{C5D74506-9A3F-4620-B7B7-BF99D77FA435}" type="presOf" srcId="{E1FCE6D1-6A7C-4489-8E73-24F758E94FBC}" destId="{7E3F8176-BB47-42D1-953B-2B6C82C0DE3C}" srcOrd="0" destOrd="0" presId="urn:microsoft.com/office/officeart/2005/8/layout/orgChart1"/>
    <dgm:cxn modelId="{39F69306-EF4B-486C-9735-F0B2C62AB378}" srcId="{E8D7AAFE-366C-47B9-B30F-1C3BFD1EB1F8}" destId="{A3A5D328-1525-437D-9FAC-50BB45326F2D}" srcOrd="10" destOrd="0" parTransId="{93427D7E-6ED5-49AF-A0B1-702F17654129}" sibTransId="{CB970636-B8D0-4912-8EFA-F1A26A2FA3EC}"/>
    <dgm:cxn modelId="{EFD28D08-DA8B-41F4-8CC3-1608C395C50D}" srcId="{E8D7AAFE-366C-47B9-B30F-1C3BFD1EB1F8}" destId="{6E5ACA06-2062-411C-802D-4EE3E84AFFED}" srcOrd="8" destOrd="0" parTransId="{BC2FD56E-5D1C-43F8-865C-FEA8698A6811}" sibTransId="{EF9C854D-EBA9-48DE-94C8-6250560EA739}"/>
    <dgm:cxn modelId="{15AE6C0A-8A92-4F05-9675-2D09F8BFB0DB}" srcId="{E8D7AAFE-366C-47B9-B30F-1C3BFD1EB1F8}" destId="{36629589-05B3-40CB-A002-ADE2C6C189FD}" srcOrd="7" destOrd="0" parTransId="{FC8CB07F-AE5E-43FC-AA3C-EA6F92233785}" sibTransId="{7CD8FA9E-5D21-42C3-89F2-C0E7CD424F86}"/>
    <dgm:cxn modelId="{723D090C-C133-4784-B746-F836627D1C11}" srcId="{E8D7AAFE-366C-47B9-B30F-1C3BFD1EB1F8}" destId="{73A3C518-C915-4722-851D-82E90501924B}" srcOrd="3" destOrd="0" parTransId="{6347176A-74DF-4103-AF63-FD807429C8BE}" sibTransId="{77E6D584-9B5A-427F-AD5E-F6A8AB44A228}"/>
    <dgm:cxn modelId="{B6C8690C-289C-4A7F-A6E6-E17753888494}" type="presOf" srcId="{FFA89E15-3653-4F77-8F8D-04007C26B254}" destId="{A6DC42B9-1EA4-404B-862E-78E39D6AE996}" srcOrd="1" destOrd="0" presId="urn:microsoft.com/office/officeart/2005/8/layout/orgChart1"/>
    <dgm:cxn modelId="{72CA580D-1DA4-4577-B456-91AE30A4B3F0}" type="presOf" srcId="{6E5ACA06-2062-411C-802D-4EE3E84AFFED}" destId="{6E48FF61-70C5-4AC5-B936-B96966594D89}" srcOrd="1" destOrd="0" presId="urn:microsoft.com/office/officeart/2005/8/layout/orgChart1"/>
    <dgm:cxn modelId="{EEB7990D-6191-4CF3-BD8A-27ABB92280EA}" srcId="{610DAF2F-C594-4877-BB81-5E76A8094F18}" destId="{3C2D607D-F31D-493F-96D7-7F317712CEC1}" srcOrd="2" destOrd="0" parTransId="{6DB55EB3-FEF9-4ADC-9476-FE21857C0455}" sibTransId="{87C41A11-FD07-4F19-A702-0448A6B89D24}"/>
    <dgm:cxn modelId="{0430E60D-4799-46CB-8850-6D9DBD7D4BC2}" type="presOf" srcId="{1B9807B9-421D-4E91-8E0D-980E45E94060}" destId="{554F3E2A-75B2-4A6D-870C-328ACC6C6A35}" srcOrd="0" destOrd="0" presId="urn:microsoft.com/office/officeart/2005/8/layout/orgChart1"/>
    <dgm:cxn modelId="{689F100E-1C01-4EB6-A82E-174B9E86C25E}" type="presOf" srcId="{6347176A-74DF-4103-AF63-FD807429C8BE}" destId="{126D3755-D423-4E4C-9333-CF560DE0280A}" srcOrd="0" destOrd="0" presId="urn:microsoft.com/office/officeart/2005/8/layout/orgChart1"/>
    <dgm:cxn modelId="{DC97B00F-A77D-4F1E-90BC-E5B9DA22D26B}" type="presOf" srcId="{4684944B-4A7E-40E8-8241-EFAF8939C07D}" destId="{9CADC566-2256-41C5-A5CB-F159ABD3C40A}" srcOrd="0" destOrd="0" presId="urn:microsoft.com/office/officeart/2005/8/layout/orgChart1"/>
    <dgm:cxn modelId="{7CD88911-B05F-49ED-87E3-DA56F245129F}" type="presOf" srcId="{BADD0B34-BF81-4B3B-9CF8-94E7CC070A22}" destId="{F4A7AB1D-C236-46B6-9D22-D7CBC51BABC3}" srcOrd="0" destOrd="0" presId="urn:microsoft.com/office/officeart/2005/8/layout/orgChart1"/>
    <dgm:cxn modelId="{F9489B11-44CC-4F39-B2E4-8BE88455DD14}" type="presOf" srcId="{09721B78-F0CF-4EA7-953B-BA7022CD49FD}" destId="{7572FD5C-BEE0-4505-95CB-21C8449F8CFF}" srcOrd="0" destOrd="0" presId="urn:microsoft.com/office/officeart/2005/8/layout/orgChart1"/>
    <dgm:cxn modelId="{1A0F3812-8E6D-46ED-9786-D5BC1A74098C}" type="presOf" srcId="{A66C9AF1-AEFB-4A99-B053-0237F766D12C}" destId="{3C2B9042-72A7-425B-ABED-D60D91419BCC}" srcOrd="0" destOrd="0" presId="urn:microsoft.com/office/officeart/2005/8/layout/orgChart1"/>
    <dgm:cxn modelId="{8ECEC413-BD87-4B71-8B72-223B5B662E3C}" type="presOf" srcId="{610DAF2F-C594-4877-BB81-5E76A8094F18}" destId="{A928E56A-B19F-4B7E-9373-8ADC6410A13D}" srcOrd="0" destOrd="0" presId="urn:microsoft.com/office/officeart/2005/8/layout/orgChart1"/>
    <dgm:cxn modelId="{0D17DD13-A859-42EB-911C-85671BAF4138}" type="presOf" srcId="{583A2A67-31EE-4C6F-B48B-63C575AF9C7B}" destId="{2A400B45-BA6B-4E1F-8910-31B28049DB9B}" srcOrd="0" destOrd="0" presId="urn:microsoft.com/office/officeart/2005/8/layout/orgChart1"/>
    <dgm:cxn modelId="{C3353316-C250-40B7-8492-145AFE1C8D29}" type="presOf" srcId="{BA190DC7-AA86-4A85-9A47-E9117D825AE7}" destId="{17B1D4B1-AC0D-4E7A-9F38-954FCAB24B60}" srcOrd="1" destOrd="0" presId="urn:microsoft.com/office/officeart/2005/8/layout/orgChart1"/>
    <dgm:cxn modelId="{15E72B19-B301-4B4C-A533-ACC273C4FE57}" type="presOf" srcId="{F4BDF639-A497-40B3-872D-DC5FDD8929D1}" destId="{F2597CEB-E5E8-4251-825F-96E552B53A74}" srcOrd="0" destOrd="0" presId="urn:microsoft.com/office/officeart/2005/8/layout/orgChart1"/>
    <dgm:cxn modelId="{3012CA1C-0917-40F5-B004-A70DF7409AD3}" type="presOf" srcId="{1C4B90F2-237C-4435-B7C9-7F2102822E84}" destId="{697AB372-A469-422A-A58C-08E3F0113FEC}" srcOrd="0" destOrd="0" presId="urn:microsoft.com/office/officeart/2005/8/layout/orgChart1"/>
    <dgm:cxn modelId="{9F09261E-A2A1-47B6-99D2-031F6C3ED13E}" type="presOf" srcId="{BA190DC7-AA86-4A85-9A47-E9117D825AE7}" destId="{BF2F9A87-9E3B-44B3-8F62-428A1389FE59}" srcOrd="0" destOrd="0" presId="urn:microsoft.com/office/officeart/2005/8/layout/orgChart1"/>
    <dgm:cxn modelId="{7AA1631E-6BA6-4159-8E95-06BD28F85F29}" type="presOf" srcId="{B7EC923B-D2D3-4A96-BDF4-EAC77BD6455F}" destId="{FE5F259A-9F69-4697-A5FF-A5822026D514}" srcOrd="1" destOrd="0" presId="urn:microsoft.com/office/officeart/2005/8/layout/orgChart1"/>
    <dgm:cxn modelId="{B2999D1F-8D21-493E-AD04-B5B4CBE0AE87}" srcId="{610DAF2F-C594-4877-BB81-5E76A8094F18}" destId="{3729E5B5-DE87-41D0-A874-DB9BC81D15AE}" srcOrd="1" destOrd="0" parTransId="{003FCA72-778C-4D28-9C2F-8B3F95C79CE3}" sibTransId="{1DC6FE7D-7056-499A-B4FB-4C13E864C921}"/>
    <dgm:cxn modelId="{B1F36E22-6B4C-4F07-B0C3-878924AB3289}" type="presOf" srcId="{7040DE27-BD1D-458B-92ED-5D7CE86DDD20}" destId="{27821D07-23AA-4038-8CCA-4359448B1674}" srcOrd="1" destOrd="0" presId="urn:microsoft.com/office/officeart/2005/8/layout/orgChart1"/>
    <dgm:cxn modelId="{21056926-4E1C-4AE7-89AD-997971B63DB4}" srcId="{E8D7AAFE-366C-47B9-B30F-1C3BFD1EB1F8}" destId="{445A1F6E-E43A-42B4-BD06-22A78A685009}" srcOrd="0" destOrd="0" parTransId="{4B4ED5E3-11C9-4987-893E-196CA4814010}" sibTransId="{A322EEBE-92E8-4DB0-BE61-85E0983C03C1}"/>
    <dgm:cxn modelId="{8C648426-732A-40B1-913D-DE5FD692028E}" type="presOf" srcId="{93427D7E-6ED5-49AF-A0B1-702F17654129}" destId="{C720F374-247D-4C2A-97E3-D9BC5A82CF87}" srcOrd="0" destOrd="0" presId="urn:microsoft.com/office/officeart/2005/8/layout/orgChart1"/>
    <dgm:cxn modelId="{4A0EFD30-B18C-4B87-937B-B72931D50808}" type="presOf" srcId="{1934119A-A618-4414-8AE1-8EB10AE5699D}" destId="{3B5FEF06-BABD-481F-8702-4255169EE966}" srcOrd="0" destOrd="0" presId="urn:microsoft.com/office/officeart/2005/8/layout/orgChart1"/>
    <dgm:cxn modelId="{FCFB2C34-4E62-4D18-8F07-0239574F406F}" type="presOf" srcId="{1AB1AB8D-B881-4EE6-95F9-B6122DCCF9D5}" destId="{CD05252C-F734-47AD-BBB8-90C1B8FDBC4E}" srcOrd="1" destOrd="0" presId="urn:microsoft.com/office/officeart/2005/8/layout/orgChart1"/>
    <dgm:cxn modelId="{6E33DE35-CACB-446C-B0A8-519F21778C0D}" type="presOf" srcId="{BDE2D11B-0E3D-434F-8B51-1E42417EFA68}" destId="{8F0E5080-E996-4F5B-898B-D02D921514EF}" srcOrd="0" destOrd="0" presId="urn:microsoft.com/office/officeart/2005/8/layout/orgChart1"/>
    <dgm:cxn modelId="{BB531736-DB87-4E0D-9661-F4344119EC99}" type="presOf" srcId="{B212A08E-D69A-4014-812E-3CB809EA278D}" destId="{4831100D-7BEA-4696-8A30-CD41A9289092}" srcOrd="0" destOrd="0" presId="urn:microsoft.com/office/officeart/2005/8/layout/orgChart1"/>
    <dgm:cxn modelId="{EE878636-2400-4DD2-9389-F564F91955D8}" type="presOf" srcId="{4B4ED5E3-11C9-4987-893E-196CA4814010}" destId="{312D6C81-3501-4F25-9C1A-49D2D9081E5B}" srcOrd="0" destOrd="0" presId="urn:microsoft.com/office/officeart/2005/8/layout/orgChart1"/>
    <dgm:cxn modelId="{972B9736-105E-44DA-8400-6594903709E2}" srcId="{81829609-376C-47E4-B0A4-BDDD2A43EDDC}" destId="{1AB1AB8D-B881-4EE6-95F9-B6122DCCF9D5}" srcOrd="1" destOrd="0" parTransId="{33E7973A-F79B-43C3-830C-D43EED6BAA2E}" sibTransId="{4255DEA5-1E52-4B35-BE23-400E7EA76DCF}"/>
    <dgm:cxn modelId="{65BAA537-71B8-4AD4-AB9B-A59CF9CE40E3}" srcId="{473D8F4C-F58D-41E7-AB05-D32DB4539110}" destId="{8DD16302-58C2-4BE5-8C26-FF5C5B35A687}" srcOrd="2" destOrd="0" parTransId="{1B9807B9-421D-4E91-8E0D-980E45E94060}" sibTransId="{D27C49E2-BC2C-4B15-B260-3C2979701308}"/>
    <dgm:cxn modelId="{55ED8C39-8868-44B1-98FB-B4FBC2A6F745}" type="presOf" srcId="{59A6DD18-994D-4C75-91D8-B9B3512389A9}" destId="{5F44BB84-7312-43BA-A79E-C68FF65C3A13}" srcOrd="0" destOrd="0" presId="urn:microsoft.com/office/officeart/2005/8/layout/orgChart1"/>
    <dgm:cxn modelId="{CA44983A-DA5E-47AA-9126-0C1DF6302B2B}" type="presOf" srcId="{02C34FCE-A016-4040-B526-87D963E7CAA2}" destId="{3389463A-2A1D-493D-A0E6-789C3DA85528}" srcOrd="0" destOrd="0" presId="urn:microsoft.com/office/officeart/2005/8/layout/orgChart1"/>
    <dgm:cxn modelId="{7499903B-92B0-48F6-A127-EA82E4DDB3EB}" type="presOf" srcId="{36629589-05B3-40CB-A002-ADE2C6C189FD}" destId="{3A796D2D-EC11-414A-B4C4-FC656974522F}" srcOrd="0" destOrd="0" presId="urn:microsoft.com/office/officeart/2005/8/layout/orgChart1"/>
    <dgm:cxn modelId="{4195523D-B416-4821-A879-63C177713D95}" srcId="{A3A5D328-1525-437D-9FAC-50BB45326F2D}" destId="{B212A08E-D69A-4014-812E-3CB809EA278D}" srcOrd="5" destOrd="0" parTransId="{9CE3F6D1-1509-4522-82C6-466507C11AA1}" sibTransId="{EA0D6598-E4F8-4748-AFFC-1BC06688F427}"/>
    <dgm:cxn modelId="{82CFA53E-262B-47F7-B383-CE064EFEAC6F}" type="presOf" srcId="{AF20E8E2-92F3-4A83-B071-5891C9FA09EA}" destId="{8B2438CC-A3C1-4DA8-844E-E3FA8568D666}" srcOrd="0" destOrd="0" presId="urn:microsoft.com/office/officeart/2005/8/layout/orgChart1"/>
    <dgm:cxn modelId="{1B0DD13E-83B0-4021-8A35-A9C90AC97D42}" type="presOf" srcId="{700979E3-2B30-45F8-88B0-CC3B0868C610}" destId="{41203725-D09A-4F22-BC88-879B5D087E59}" srcOrd="0" destOrd="0" presId="urn:microsoft.com/office/officeart/2005/8/layout/orgChart1"/>
    <dgm:cxn modelId="{A8C0BA5C-DA61-4487-953B-14984B96628D}" type="presOf" srcId="{16F11DC4-7A69-4D12-9E8B-50E342A2D386}" destId="{D5E2D0A3-7950-4FD6-B636-4EC262653F98}" srcOrd="1" destOrd="0" presId="urn:microsoft.com/office/officeart/2005/8/layout/orgChart1"/>
    <dgm:cxn modelId="{0DC3FB5D-428D-44ED-9580-938E4E340996}" type="presOf" srcId="{81829609-376C-47E4-B0A4-BDDD2A43EDDC}" destId="{3EAF7AC6-02BC-4509-B0DE-967BD54D138D}" srcOrd="0" destOrd="0" presId="urn:microsoft.com/office/officeart/2005/8/layout/orgChart1"/>
    <dgm:cxn modelId="{C3088D5E-093E-4B37-B0BE-3E587D9AE393}" srcId="{E8D7AAFE-366C-47B9-B30F-1C3BFD1EB1F8}" destId="{09721B78-F0CF-4EA7-953B-BA7022CD49FD}" srcOrd="6" destOrd="0" parTransId="{11076545-8D15-4164-811D-438A832E59E0}" sibTransId="{EA096048-6E60-4A05-A1AF-DB17F57C8F35}"/>
    <dgm:cxn modelId="{0A5B0760-3E28-40E0-B2ED-8A1BA4ED34DB}" type="presOf" srcId="{EA536933-238D-42AF-88AB-D6AC1211A323}" destId="{2EB1E07D-CD9C-4D93-9E30-EF8030A0B08D}" srcOrd="1" destOrd="0" presId="urn:microsoft.com/office/officeart/2005/8/layout/orgChart1"/>
    <dgm:cxn modelId="{289EB862-5C37-464C-BA07-9616FEA3B865}" type="presOf" srcId="{31ADE20E-0DE1-4DF3-BE7B-60C713C5D7CC}" destId="{3497A137-B16F-4C12-88AA-04B878BFB011}" srcOrd="1" destOrd="0" presId="urn:microsoft.com/office/officeart/2005/8/layout/orgChart1"/>
    <dgm:cxn modelId="{52087963-D529-4487-BD05-B13DAFD6ED31}" type="presOf" srcId="{81829609-376C-47E4-B0A4-BDDD2A43EDDC}" destId="{C25DB44A-A89D-4D4E-9240-F5F67CC45BDF}" srcOrd="1" destOrd="0" presId="urn:microsoft.com/office/officeart/2005/8/layout/orgChart1"/>
    <dgm:cxn modelId="{1EFF5545-86D5-4752-8972-E4A846C51DAE}" type="presOf" srcId="{3C2D607D-F31D-493F-96D7-7F317712CEC1}" destId="{D19A2786-2AAC-46DD-A50E-8D13E01988E6}" srcOrd="1" destOrd="0" presId="urn:microsoft.com/office/officeart/2005/8/layout/orgChart1"/>
    <dgm:cxn modelId="{6CD45665-E965-4810-9542-8925F1E34073}" type="presOf" srcId="{9CE3F6D1-1509-4522-82C6-466507C11AA1}" destId="{4DA41FD6-1F1E-4E56-A1C1-F924293DD705}" srcOrd="0" destOrd="0" presId="urn:microsoft.com/office/officeart/2005/8/layout/orgChart1"/>
    <dgm:cxn modelId="{54323E66-78FD-4E59-AEA3-127047D2388E}" type="presOf" srcId="{BDE2D11B-0E3D-434F-8B51-1E42417EFA68}" destId="{782A8471-FBD9-460E-93A9-48A846248E42}" srcOrd="1" destOrd="0" presId="urn:microsoft.com/office/officeart/2005/8/layout/orgChart1"/>
    <dgm:cxn modelId="{23598546-58D8-4588-AB57-FE1D84E20981}" type="presOf" srcId="{436E10AE-0683-4A30-95E9-615E7CEAC940}" destId="{9A38D951-5DF6-48FC-A75A-67B96F71D371}" srcOrd="1" destOrd="0" presId="urn:microsoft.com/office/officeart/2005/8/layout/orgChart1"/>
    <dgm:cxn modelId="{0D3D0A67-7CAE-46FD-A6E7-7F2923F880DC}" type="presOf" srcId="{CE271B3F-593C-45A6-A8AC-5595CC2AFB5A}" destId="{A6B877B9-318D-4250-BDC3-4D593C635BA6}" srcOrd="0" destOrd="0" presId="urn:microsoft.com/office/officeart/2005/8/layout/orgChart1"/>
    <dgm:cxn modelId="{3FB8A167-9E87-4AAE-95DE-866D715DBD0A}" type="presOf" srcId="{D8348748-4AB5-42BF-81C8-3FD53DFB0665}" destId="{C98A2A75-2117-40DC-979A-6FDDEB38B7AE}" srcOrd="0" destOrd="0" presId="urn:microsoft.com/office/officeart/2005/8/layout/orgChart1"/>
    <dgm:cxn modelId="{88F94849-BB41-4B2D-9ACC-467B30CF8609}" type="presOf" srcId="{36629589-05B3-40CB-A002-ADE2C6C189FD}" destId="{039CECA2-EBE0-4BE9-9821-C4E7692BBC17}" srcOrd="1" destOrd="0" presId="urn:microsoft.com/office/officeart/2005/8/layout/orgChart1"/>
    <dgm:cxn modelId="{54B1264C-F18F-4F93-A1BD-32212D59412D}" type="presOf" srcId="{B7EC923B-D2D3-4A96-BDF4-EAC77BD6455F}" destId="{DF6C5A82-1375-40E3-8192-02AFC2E30611}" srcOrd="0" destOrd="0" presId="urn:microsoft.com/office/officeart/2005/8/layout/orgChart1"/>
    <dgm:cxn modelId="{B077386C-FF94-4403-BA52-A74C6D186E4F}" srcId="{610DAF2F-C594-4877-BB81-5E76A8094F18}" destId="{9B07B22F-4B08-4B5A-A3C2-7778BCF41477}" srcOrd="0" destOrd="0" parTransId="{74834CB6-D5EC-47EC-A9A4-230EDE7E8CB2}" sibTransId="{1007E828-713F-45DF-9680-32AD7917A5C7}"/>
    <dgm:cxn modelId="{9529706C-9D90-4E1D-B8A7-22E86156FB7C}" type="presOf" srcId="{A70D0BE1-306F-4257-BDF3-0B756D1B18DD}" destId="{CD5B0C96-91BD-437A-97DF-1A6B715884B6}" srcOrd="0" destOrd="0" presId="urn:microsoft.com/office/officeart/2005/8/layout/orgChart1"/>
    <dgm:cxn modelId="{F0DEFC6E-2BFA-47D3-ACFE-D1DA955F4E18}" type="presOf" srcId="{9B07B22F-4B08-4B5A-A3C2-7778BCF41477}" destId="{E5102A4A-8BA1-4D35-BD0E-CDCDC58A9041}" srcOrd="0" destOrd="0" presId="urn:microsoft.com/office/officeart/2005/8/layout/orgChart1"/>
    <dgm:cxn modelId="{34581B6F-5B67-44AC-A974-51B085671842}" type="presOf" srcId="{631F5AB4-DE51-4330-9BB5-72D671F3578C}" destId="{AB915BC4-62B4-49B5-AA84-CB252E09ECF1}" srcOrd="0" destOrd="0" presId="urn:microsoft.com/office/officeart/2005/8/layout/orgChart1"/>
    <dgm:cxn modelId="{1E18864F-C1EB-43FC-A7D1-7ED32E2F3B53}" srcId="{E8D7AAFE-366C-47B9-B30F-1C3BFD1EB1F8}" destId="{31ADE20E-0DE1-4DF3-BE7B-60C713C5D7CC}" srcOrd="9" destOrd="0" parTransId="{59A6DD18-994D-4C75-91D8-B9B3512389A9}" sibTransId="{94400D1A-CE46-4342-ADCA-83CA923FDF6E}"/>
    <dgm:cxn modelId="{4B542351-4AA2-4347-8F4D-FA2532DE2534}" srcId="{A3A5D328-1525-437D-9FAC-50BB45326F2D}" destId="{E7BD8022-DD90-4E1C-9ABF-1716700FB1F8}" srcOrd="2" destOrd="0" parTransId="{AF20E8E2-92F3-4A83-B071-5891C9FA09EA}" sibTransId="{8995EC51-4120-4D71-B013-1721454A2D42}"/>
    <dgm:cxn modelId="{C6C8CA71-38D1-4DC8-975A-D61984624194}" srcId="{A3A5D328-1525-437D-9FAC-50BB45326F2D}" destId="{A70D0BE1-306F-4257-BDF3-0B756D1B18DD}" srcOrd="1" destOrd="0" parTransId="{631F5AB4-DE51-4330-9BB5-72D671F3578C}" sibTransId="{6537FDAC-1FF5-4744-BDAF-38DE29EFCFCE}"/>
    <dgm:cxn modelId="{42237752-4E36-4D7F-8F80-9B1EAB6D485D}" type="presOf" srcId="{1AB1AB8D-B881-4EE6-95F9-B6122DCCF9D5}" destId="{899F6857-C1FF-4C64-A7DB-F58359793D8B}" srcOrd="0" destOrd="0" presId="urn:microsoft.com/office/officeart/2005/8/layout/orgChart1"/>
    <dgm:cxn modelId="{3CE53473-8E38-4713-A5D1-1124837DF7A4}" type="presOf" srcId="{003FCA72-778C-4D28-9C2F-8B3F95C79CE3}" destId="{ED1D5C78-A534-42F3-8217-735358A99718}" srcOrd="0" destOrd="0" presId="urn:microsoft.com/office/officeart/2005/8/layout/orgChart1"/>
    <dgm:cxn modelId="{3D877A53-328E-452C-8BF7-46B5F960CA16}" type="presOf" srcId="{445AED59-0C90-4311-90EE-25E59F805318}" destId="{23D1C3B2-4FC8-42B7-AA85-A41E286867D3}" srcOrd="0" destOrd="0" presId="urn:microsoft.com/office/officeart/2005/8/layout/orgChart1"/>
    <dgm:cxn modelId="{F56AAD73-457B-45D9-9C30-D3682D28B8B1}" type="presOf" srcId="{B212A08E-D69A-4014-812E-3CB809EA278D}" destId="{093C3CE9-B958-4872-809F-1E422ADC77E1}" srcOrd="1" destOrd="0" presId="urn:microsoft.com/office/officeart/2005/8/layout/orgChart1"/>
    <dgm:cxn modelId="{DAC4F774-35E5-4D43-84B2-5BA84FD40A8E}" type="presOf" srcId="{D3001E85-1123-4913-9B54-6BF065092854}" destId="{80B5535D-4195-4533-9891-A617B910F9FB}" srcOrd="0" destOrd="0" presId="urn:microsoft.com/office/officeart/2005/8/layout/orgChart1"/>
    <dgm:cxn modelId="{51EE9C75-A359-431B-99D2-198182227B55}" type="presOf" srcId="{F75FA6EB-6377-4622-8BB0-B605056E79B3}" destId="{6EB5ACAA-DC08-4924-AF3C-142311228546}" srcOrd="1" destOrd="0" presId="urn:microsoft.com/office/officeart/2005/8/layout/orgChart1"/>
    <dgm:cxn modelId="{DE8FD975-C675-4EC3-85BB-4AE0689FDA71}" type="presOf" srcId="{A3A5D328-1525-437D-9FAC-50BB45326F2D}" destId="{7B104C11-6C6A-4EE5-802A-09ADE2040AE0}" srcOrd="1" destOrd="0" presId="urn:microsoft.com/office/officeart/2005/8/layout/orgChart1"/>
    <dgm:cxn modelId="{208EEF75-D2FB-4B27-A212-4AC681CBCF16}" type="presOf" srcId="{73FE8437-A674-43E8-883E-203849C27F96}" destId="{D5E6AED0-AE87-40FE-84BB-493A712722AC}" srcOrd="0" destOrd="0" presId="urn:microsoft.com/office/officeart/2005/8/layout/orgChart1"/>
    <dgm:cxn modelId="{5714E476-D3E3-46EB-BBDC-97938ADF49FC}" type="presOf" srcId="{EA536933-238D-42AF-88AB-D6AC1211A323}" destId="{AC7B84C1-F117-4E78-8C23-AEECD1C4FC01}" srcOrd="0" destOrd="0" presId="urn:microsoft.com/office/officeart/2005/8/layout/orgChart1"/>
    <dgm:cxn modelId="{AD9A8D78-3539-4AAD-9164-D537CAE8F8C1}" type="presOf" srcId="{E8D7AAFE-366C-47B9-B30F-1C3BFD1EB1F8}" destId="{CC639603-07B8-4651-97B6-A7FB8E3476E5}" srcOrd="0" destOrd="0" presId="urn:microsoft.com/office/officeart/2005/8/layout/orgChart1"/>
    <dgm:cxn modelId="{EB579578-B05A-40BE-B666-14B19C63CF41}" srcId="{E8D7AAFE-366C-47B9-B30F-1C3BFD1EB1F8}" destId="{81829609-376C-47E4-B0A4-BDDD2A43EDDC}" srcOrd="2" destOrd="0" parTransId="{382BA7E5-9847-4B84-B84F-1A3CA2154076}" sibTransId="{7F99711C-533F-481F-A1F3-EA38FCA7E787}"/>
    <dgm:cxn modelId="{1AB02459-E88B-4875-8774-9474C0DB4897}" type="presOf" srcId="{73FE8437-A674-43E8-883E-203849C27F96}" destId="{BBECF65F-A9CA-4829-B592-5E6811C7B1D3}" srcOrd="1" destOrd="0" presId="urn:microsoft.com/office/officeart/2005/8/layout/orgChart1"/>
    <dgm:cxn modelId="{02C6A77A-8513-42AC-9738-23E24EE296AF}" type="presOf" srcId="{8B7A4A7E-45D3-416B-AC19-0DAB63EA03E0}" destId="{C4F6DB0D-A49F-448E-B3DB-023ED7FBA457}" srcOrd="1" destOrd="0" presId="urn:microsoft.com/office/officeart/2005/8/layout/orgChart1"/>
    <dgm:cxn modelId="{05DB037D-CDE8-40CE-99C3-73BBF35F89B0}" srcId="{E8D7AAFE-366C-47B9-B30F-1C3BFD1EB1F8}" destId="{610DAF2F-C594-4877-BB81-5E76A8094F18}" srcOrd="5" destOrd="0" parTransId="{38442465-5C6D-405B-943C-AD82FB47E376}" sibTransId="{6E93B999-05F8-4E50-AA1C-D362551DB647}"/>
    <dgm:cxn modelId="{38F6A17E-C6A0-430E-8C3F-3C9D9BFDDC58}" type="presOf" srcId="{473D8F4C-F58D-41E7-AB05-D32DB4539110}" destId="{9D81A286-C8E1-4C67-9446-4777C7998116}" srcOrd="1" destOrd="0" presId="urn:microsoft.com/office/officeart/2005/8/layout/orgChart1"/>
    <dgm:cxn modelId="{856EAE85-426A-42AA-AEB2-9416EA357BC7}" type="presOf" srcId="{73A3C518-C915-4722-851D-82E90501924B}" destId="{4B5DBA9F-04CF-416A-937F-910E93D21064}" srcOrd="1" destOrd="0" presId="urn:microsoft.com/office/officeart/2005/8/layout/orgChart1"/>
    <dgm:cxn modelId="{46DBBC85-6C66-4B9C-9467-87D1ED1EE0E9}" type="presOf" srcId="{5F0064A7-11FE-46DC-AF8B-DCABF7979C59}" destId="{511CCD0D-B5B5-4809-A6A4-C3A5DF70D78D}" srcOrd="1" destOrd="0" presId="urn:microsoft.com/office/officeart/2005/8/layout/orgChart1"/>
    <dgm:cxn modelId="{CC239586-9DE7-4EAE-B08E-F7F3D714565C}" srcId="{473D8F4C-F58D-41E7-AB05-D32DB4539110}" destId="{1934119A-A618-4414-8AE1-8EB10AE5699D}" srcOrd="0" destOrd="0" parTransId="{FA563E7C-2021-49C6-B52F-5ED69DEE4FBF}" sibTransId="{A6F9047C-8BDE-49A7-BD1D-515C8F73C8A5}"/>
    <dgm:cxn modelId="{2D4D9D86-93D3-445B-8070-5FEB6101177F}" srcId="{09721B78-F0CF-4EA7-953B-BA7022CD49FD}" destId="{5F0064A7-11FE-46DC-AF8B-DCABF7979C59}" srcOrd="1" destOrd="0" parTransId="{D8348748-4AB5-42BF-81C8-3FD53DFB0665}" sibTransId="{54CEC06C-348E-4956-8EAD-C8A23DB5D808}"/>
    <dgm:cxn modelId="{CB4FBA86-A357-48CD-861E-FE4FD3E37DF2}" type="presOf" srcId="{38442465-5C6D-405B-943C-AD82FB47E376}" destId="{DE9D95A0-AF5F-492F-88B6-8FE8CF5F94A2}" srcOrd="0" destOrd="0" presId="urn:microsoft.com/office/officeart/2005/8/layout/orgChart1"/>
    <dgm:cxn modelId="{9C8C208A-BEBF-4893-8A48-EA703D4CAAEC}" srcId="{6E5ACA06-2062-411C-802D-4EE3E84AFFED}" destId="{73FE8437-A674-43E8-883E-203849C27F96}" srcOrd="0" destOrd="0" parTransId="{578E417F-7C22-4BE9-8ADF-86DB7B732B35}" sibTransId="{645A0245-C470-47B7-BF5E-8EC76E4A1E90}"/>
    <dgm:cxn modelId="{33826D8B-3A82-47EB-B9EB-FAF14820FC12}" srcId="{E8D7AAFE-366C-47B9-B30F-1C3BFD1EB1F8}" destId="{473D8F4C-F58D-41E7-AB05-D32DB4539110}" srcOrd="4" destOrd="0" parTransId="{CE271B3F-593C-45A6-A8AC-5595CC2AFB5A}" sibTransId="{E07B74E2-9525-4E6D-8508-1C13B9543167}"/>
    <dgm:cxn modelId="{08A9208C-D3E8-4A8C-BA9F-06A8959088AE}" srcId="{A3A5D328-1525-437D-9FAC-50BB45326F2D}" destId="{7040DE27-BD1D-458B-92ED-5D7CE86DDD20}" srcOrd="3" destOrd="0" parTransId="{28823AF9-091F-4C13-A9D4-93E7D9204D55}" sibTransId="{9C02CD3B-FB55-4824-B065-1AA5C3FEFC8F}"/>
    <dgm:cxn modelId="{13FCFB8D-88A1-43A1-94B7-BBBBF8EBC754}" type="presOf" srcId="{16F11DC4-7A69-4D12-9E8B-50E342A2D386}" destId="{74BD3BE7-CCE0-43D6-833C-DFF9C6C23858}" srcOrd="0" destOrd="0" presId="urn:microsoft.com/office/officeart/2005/8/layout/orgChart1"/>
    <dgm:cxn modelId="{C631628E-B3D1-404D-8211-3444F5D50CB0}" type="presOf" srcId="{610DAF2F-C594-4877-BB81-5E76A8094F18}" destId="{56652565-2F13-4F42-9E11-1014F47EDCAD}" srcOrd="1" destOrd="0" presId="urn:microsoft.com/office/officeart/2005/8/layout/orgChart1"/>
    <dgm:cxn modelId="{584F4D8F-8AAA-4100-BC1C-6956EF261A1F}" type="presOf" srcId="{8DD16302-58C2-4BE5-8C26-FF5C5B35A687}" destId="{41381563-EDEA-4BBB-AF9E-33DFFBA27F63}" srcOrd="0" destOrd="0" presId="urn:microsoft.com/office/officeart/2005/8/layout/orgChart1"/>
    <dgm:cxn modelId="{17528090-6AF6-42A9-A4C5-AB98BF20110F}" type="presOf" srcId="{583A2A67-31EE-4C6F-B48B-63C575AF9C7B}" destId="{7AA9B1C3-7CFE-4F34-8503-B66F2C8A5B52}" srcOrd="1" destOrd="0" presId="urn:microsoft.com/office/officeart/2005/8/layout/orgChart1"/>
    <dgm:cxn modelId="{20EB7B93-C11A-4C7B-93ED-D4C33C55487D}" type="presOf" srcId="{27F0BD68-FA7D-42F7-9C55-117F890549E3}" destId="{03A03127-6C54-49DD-8EB6-1B6692172DD9}" srcOrd="0" destOrd="0" presId="urn:microsoft.com/office/officeart/2005/8/layout/orgChart1"/>
    <dgm:cxn modelId="{2924D796-07EA-4BA2-84DD-1A96F0379730}" srcId="{473D8F4C-F58D-41E7-AB05-D32DB4539110}" destId="{5C1153A3-FC88-4388-A5A6-7FA34ADD59F7}" srcOrd="1" destOrd="0" parTransId="{A66C9AF1-AEFB-4A99-B053-0237F766D12C}" sibTransId="{5B051B92-6E54-4453-A073-C619E78EE753}"/>
    <dgm:cxn modelId="{31780497-85BB-4EF8-AD8D-F6FCC14F2CB9}" type="presOf" srcId="{8DD16302-58C2-4BE5-8C26-FF5C5B35A687}" destId="{28EB15BD-9BBD-4373-BD00-083D121BA066}" srcOrd="1" destOrd="0" presId="urn:microsoft.com/office/officeart/2005/8/layout/orgChart1"/>
    <dgm:cxn modelId="{411E5597-59EE-4DA9-83B1-0AD75B9F5C43}" type="presOf" srcId="{74834CB6-D5EC-47EC-A9A4-230EDE7E8CB2}" destId="{09308646-B2F8-408B-9FD0-FDABF4A28635}" srcOrd="0" destOrd="0" presId="urn:microsoft.com/office/officeart/2005/8/layout/orgChart1"/>
    <dgm:cxn modelId="{F217329B-BA99-4133-8897-18C5F1F15EE4}" type="presOf" srcId="{73A3C518-C915-4722-851D-82E90501924B}" destId="{A99DFECA-CB41-45E1-9FBD-2D43937CA7FC}" srcOrd="0" destOrd="0" presId="urn:microsoft.com/office/officeart/2005/8/layout/orgChart1"/>
    <dgm:cxn modelId="{0187D99C-E930-420C-A2E7-934F17CB4B12}" type="presOf" srcId="{578E417F-7C22-4BE9-8ADF-86DB7B732B35}" destId="{0E0262CE-931E-4167-A92F-A674C5B97157}" srcOrd="0" destOrd="0" presId="urn:microsoft.com/office/officeart/2005/8/layout/orgChart1"/>
    <dgm:cxn modelId="{0547969E-7B26-4C11-9EB2-860B77D447FD}" type="presOf" srcId="{3C2D607D-F31D-493F-96D7-7F317712CEC1}" destId="{F5B45CAC-A239-4EEA-BB5B-F3DA6CC50AF2}" srcOrd="0" destOrd="0" presId="urn:microsoft.com/office/officeart/2005/8/layout/orgChart1"/>
    <dgm:cxn modelId="{B878B89E-B7D5-4363-8F97-5A3DF0E1750D}" type="presOf" srcId="{E7BD8022-DD90-4E1C-9ABF-1716700FB1F8}" destId="{9C73D1EC-47C4-4B2D-A9C3-03C84DEF0841}" srcOrd="0" destOrd="0" presId="urn:microsoft.com/office/officeart/2005/8/layout/orgChart1"/>
    <dgm:cxn modelId="{BBEEEDA4-0A7E-428A-8E5F-847F6936EA19}" type="presOf" srcId="{D8080061-5D3C-4CDB-BAC4-53F8CA047261}" destId="{C0D5A69E-29E0-4BAD-8016-D0E13B434AB7}" srcOrd="0" destOrd="0" presId="urn:microsoft.com/office/officeart/2005/8/layout/orgChart1"/>
    <dgm:cxn modelId="{F02E84A5-CC10-42D0-993B-74C919863762}" type="presOf" srcId="{28823AF9-091F-4C13-A9D4-93E7D9204D55}" destId="{D751D190-4F82-4B6D-A998-2BB7DE6DE940}" srcOrd="0" destOrd="0" presId="urn:microsoft.com/office/officeart/2005/8/layout/orgChart1"/>
    <dgm:cxn modelId="{F1EF10A7-039C-407E-B868-D6462C2D6EB7}" srcId="{73A3C518-C915-4722-851D-82E90501924B}" destId="{8B7A4A7E-45D3-416B-AC19-0DAB63EA03E0}" srcOrd="0" destOrd="0" parTransId="{1C4B90F2-237C-4435-B7C9-7F2102822E84}" sibTransId="{4F691163-2ECB-4DEF-A568-86E7FD27F47E}"/>
    <dgm:cxn modelId="{FA402DA7-A81B-48C5-9D10-6420F49DFCD3}" type="presOf" srcId="{E02A00E9-9482-417C-9132-2604A2ECDAD4}" destId="{B3CA4FCD-FAC7-48C3-917A-38D6F0F74A54}" srcOrd="0" destOrd="0" presId="urn:microsoft.com/office/officeart/2005/8/layout/orgChart1"/>
    <dgm:cxn modelId="{ABCF1DAB-9628-48EA-8DF2-979EA63D36E8}" type="presOf" srcId="{1934119A-A618-4414-8AE1-8EB10AE5699D}" destId="{4E2FE55F-2B81-434A-80B9-F9A1190D5B2F}" srcOrd="1" destOrd="0" presId="urn:microsoft.com/office/officeart/2005/8/layout/orgChart1"/>
    <dgm:cxn modelId="{08D80CAC-5188-471E-A021-211CEFB1034E}" type="presOf" srcId="{382BA7E5-9847-4B84-B84F-1A3CA2154076}" destId="{95F2E578-77FF-4D8A-B90F-E0810CF58454}" srcOrd="0" destOrd="0" presId="urn:microsoft.com/office/officeart/2005/8/layout/orgChart1"/>
    <dgm:cxn modelId="{9F9334B2-68EB-4A23-9EF7-16A8CF0A81B8}" type="presOf" srcId="{3729E5B5-DE87-41D0-A874-DB9BC81D15AE}" destId="{468797F1-40FC-436A-8D86-46167456B31C}" srcOrd="1" destOrd="0" presId="urn:microsoft.com/office/officeart/2005/8/layout/orgChart1"/>
    <dgm:cxn modelId="{C9D981B5-08AB-40CA-87CB-E41F6619E4F1}" type="presOf" srcId="{E7BD8022-DD90-4E1C-9ABF-1716700FB1F8}" destId="{31E91592-AC4F-4B64-AE03-7160FC0144D1}" srcOrd="1" destOrd="0" presId="urn:microsoft.com/office/officeart/2005/8/layout/orgChart1"/>
    <dgm:cxn modelId="{66ECB6B6-E5BB-4979-9EAC-0816A72E8A2D}" type="presOf" srcId="{33E7973A-F79B-43C3-830C-D43EED6BAA2E}" destId="{85E2317A-A1FA-4A15-ACF7-460E2DD32D07}" srcOrd="0" destOrd="0" presId="urn:microsoft.com/office/officeart/2005/8/layout/orgChart1"/>
    <dgm:cxn modelId="{AA1310B7-549A-465B-AECE-05A5AF61ED52}" type="presOf" srcId="{6E5ACA06-2062-411C-802D-4EE3E84AFFED}" destId="{39B42B25-ADA7-4013-A01A-C2CAF7D7C9ED}" srcOrd="0" destOrd="0" presId="urn:microsoft.com/office/officeart/2005/8/layout/orgChart1"/>
    <dgm:cxn modelId="{5C7379B9-B520-43F6-B98A-BC7AC1DCD129}" srcId="{E02A00E9-9482-417C-9132-2604A2ECDAD4}" destId="{E8D7AAFE-366C-47B9-B30F-1C3BFD1EB1F8}" srcOrd="0" destOrd="0" parTransId="{C151F4F9-F89A-40BB-ADB1-88D50B43151F}" sibTransId="{71268AF5-E15E-49A9-8585-7C577762D8A4}"/>
    <dgm:cxn modelId="{F4C67AB9-6F70-49BB-B905-CC1ABD235D4B}" type="presOf" srcId="{4DA8D6C4-E730-4D09-8D9A-B238185B68F1}" destId="{18331FBA-FA95-4F50-A453-88350CBDF4DD}" srcOrd="0" destOrd="0" presId="urn:microsoft.com/office/officeart/2005/8/layout/orgChart1"/>
    <dgm:cxn modelId="{7A1C9FBB-7EB5-48FB-B7DE-9866B26E6506}" srcId="{73A3C518-C915-4722-851D-82E90501924B}" destId="{583A2A67-31EE-4C6F-B48B-63C575AF9C7B}" srcOrd="1" destOrd="0" parTransId="{BADD0B34-BF81-4B3B-9CF8-94E7CC070A22}" sibTransId="{CB6DE5B5-E2E2-4DD9-A393-AD9AE2CA37C9}"/>
    <dgm:cxn modelId="{2237AEBC-3617-48B1-8239-C687CA0C8372}" srcId="{A3A5D328-1525-437D-9FAC-50BB45326F2D}" destId="{16F11DC4-7A69-4D12-9E8B-50E342A2D386}" srcOrd="6" destOrd="0" parTransId="{4684944B-4A7E-40E8-8241-EFAF8939C07D}" sibTransId="{A90712A7-5FDF-4153-9E29-2F0ED4755B5C}"/>
    <dgm:cxn modelId="{A1572CC1-8C05-422C-95AF-0C33D848727E}" type="presOf" srcId="{D8080061-5D3C-4CDB-BAC4-53F8CA047261}" destId="{4768E8C0-FDB8-42FE-BCD0-C7F77E4CDDC6}" srcOrd="1" destOrd="0" presId="urn:microsoft.com/office/officeart/2005/8/layout/orgChart1"/>
    <dgm:cxn modelId="{8764BCC1-1655-47C4-93A8-B130084A2B07}" srcId="{FFA89E15-3653-4F77-8F8D-04007C26B254}" destId="{F75FA6EB-6377-4622-8BB0-B605056E79B3}" srcOrd="2" destOrd="0" parTransId="{02C34FCE-A016-4040-B526-87D963E7CAA2}" sibTransId="{67AA6A89-9185-4952-BD7F-66E189DD8A24}"/>
    <dgm:cxn modelId="{3D5C3AC2-458D-4C1E-A941-748F7C86259A}" type="presOf" srcId="{5F0064A7-11FE-46DC-AF8B-DCABF7979C59}" destId="{01DDD8B3-ED53-454D-884C-6F1F10D27699}" srcOrd="0" destOrd="0" presId="urn:microsoft.com/office/officeart/2005/8/layout/orgChart1"/>
    <dgm:cxn modelId="{6855A1C5-AE08-4B15-BBD2-59675852F75C}" type="presOf" srcId="{BACD04F6-7AAA-42E6-803F-E494B73DCC96}" destId="{6CB8DA07-D235-45CB-95B1-1D3BAF902E7B}" srcOrd="0" destOrd="0" presId="urn:microsoft.com/office/officeart/2005/8/layout/orgChart1"/>
    <dgm:cxn modelId="{0D61BAC5-2C8C-4AC1-85BF-871F19314042}" type="presOf" srcId="{9B07B22F-4B08-4B5A-A3C2-7778BCF41477}" destId="{CEABEF05-E2B8-4859-A454-3381459E4175}" srcOrd="1" destOrd="0" presId="urn:microsoft.com/office/officeart/2005/8/layout/orgChart1"/>
    <dgm:cxn modelId="{CABD96C7-A5FC-447F-B7DD-46B9E2FEDA6F}" type="presOf" srcId="{6DB55EB3-FEF9-4ADC-9476-FE21857C0455}" destId="{90C2103C-A49B-4BE8-809F-CA9ACBB1B0E7}" srcOrd="0" destOrd="0" presId="urn:microsoft.com/office/officeart/2005/8/layout/orgChart1"/>
    <dgm:cxn modelId="{CCDC91C8-581B-458C-AC33-CFD12B8B1376}" srcId="{09721B78-F0CF-4EA7-953B-BA7022CD49FD}" destId="{EA536933-238D-42AF-88AB-D6AC1211A323}" srcOrd="0" destOrd="0" parTransId="{4DA8D6C4-E730-4D09-8D9A-B238185B68F1}" sibTransId="{37EE6778-C3E5-4EEB-A786-513C4BBD1454}"/>
    <dgm:cxn modelId="{FA8817C9-78CA-4916-B6CF-47AB4E0BD3CD}" type="presOf" srcId="{E8D7AAFE-366C-47B9-B30F-1C3BFD1EB1F8}" destId="{B6FEBEBA-EB50-4063-99CD-3A291F34DA59}" srcOrd="1" destOrd="0" presId="urn:microsoft.com/office/officeart/2005/8/layout/orgChart1"/>
    <dgm:cxn modelId="{EA37D7C9-928A-4A69-B7F0-B830F7596814}" srcId="{81829609-376C-47E4-B0A4-BDDD2A43EDDC}" destId="{27F0BD68-FA7D-42F7-9C55-117F890549E3}" srcOrd="0" destOrd="0" parTransId="{E1FCE6D1-6A7C-4489-8E73-24F758E94FBC}" sibTransId="{46B9BFA6-45AA-44F6-A8A6-E40234A375C0}"/>
    <dgm:cxn modelId="{E05690CB-70F1-462A-BBAE-8B824E117A42}" type="presOf" srcId="{BC2FD56E-5D1C-43F8-865C-FEA8698A6811}" destId="{05DFC98B-8E04-4D9E-930D-8363F71AF5A2}" srcOrd="0" destOrd="0" presId="urn:microsoft.com/office/officeart/2005/8/layout/orgChart1"/>
    <dgm:cxn modelId="{FE3938CF-255D-4542-A638-1DFE7D8A27CA}" type="presOf" srcId="{09721B78-F0CF-4EA7-953B-BA7022CD49FD}" destId="{17CFE340-AAF3-4E7A-8553-30E0B20DC91A}" srcOrd="1" destOrd="0" presId="urn:microsoft.com/office/officeart/2005/8/layout/orgChart1"/>
    <dgm:cxn modelId="{A7391FD4-692A-4C3E-A40E-B13DCFB9C823}" type="presOf" srcId="{31ADE20E-0DE1-4DF3-BE7B-60C713C5D7CC}" destId="{B2195A33-E2C0-4D9B-BD28-2F9535CA111A}" srcOrd="0" destOrd="0" presId="urn:microsoft.com/office/officeart/2005/8/layout/orgChart1"/>
    <dgm:cxn modelId="{EA6FA0D6-4075-409B-973F-EE9D8CC7A481}" srcId="{E8D7AAFE-366C-47B9-B30F-1C3BFD1EB1F8}" destId="{FFA89E15-3653-4F77-8F8D-04007C26B254}" srcOrd="1" destOrd="0" parTransId="{2CB7F520-F7FD-47DE-AFED-BC353B984759}" sibTransId="{39426F32-3EE4-4602-950B-C8D416349AF5}"/>
    <dgm:cxn modelId="{0517FEDE-A8EF-418F-AC31-DAD0CFE00D8B}" type="presOf" srcId="{2CB7F520-F7FD-47DE-AFED-BC353B984759}" destId="{58675F26-89E4-4966-9A42-1644CE077A36}" srcOrd="0" destOrd="0" presId="urn:microsoft.com/office/officeart/2005/8/layout/orgChart1"/>
    <dgm:cxn modelId="{EB2608E2-E6F3-421C-A800-EE9CD4F5D70E}" type="presOf" srcId="{8B7A4A7E-45D3-416B-AC19-0DAB63EA03E0}" destId="{77780432-6B1E-4FD2-8D8E-FF1CCD37821D}" srcOrd="0" destOrd="0" presId="urn:microsoft.com/office/officeart/2005/8/layout/orgChart1"/>
    <dgm:cxn modelId="{CEBE8FE3-B45B-48D5-9562-B7E1915AAEFE}" type="presOf" srcId="{F75FA6EB-6377-4622-8BB0-B605056E79B3}" destId="{A6AA2659-0310-4BC3-8437-337FC657984A}" srcOrd="0" destOrd="0" presId="urn:microsoft.com/office/officeart/2005/8/layout/orgChart1"/>
    <dgm:cxn modelId="{158986E5-D664-4244-BE61-92A7BB8ACC25}" srcId="{FFA89E15-3653-4F77-8F8D-04007C26B254}" destId="{BA190DC7-AA86-4A85-9A47-E9117D825AE7}" srcOrd="0" destOrd="0" parTransId="{700979E3-2B30-45F8-88B0-CC3B0868C610}" sibTransId="{4A0E1301-C78F-43A6-8CAA-44E43DBA40D3}"/>
    <dgm:cxn modelId="{A71A98E5-B5BD-47E3-BCA2-6EF0B2C1EE54}" type="presOf" srcId="{27F0BD68-FA7D-42F7-9C55-117F890549E3}" destId="{E917BE13-6A81-4A48-AB5A-A1C75B946C2C}" srcOrd="1" destOrd="0" presId="urn:microsoft.com/office/officeart/2005/8/layout/orgChart1"/>
    <dgm:cxn modelId="{9CD9C3E5-EE30-4CCD-B7C9-C08D1A88A5B9}" srcId="{36629589-05B3-40CB-A002-ADE2C6C189FD}" destId="{436E10AE-0683-4A30-95E9-615E7CEAC940}" srcOrd="0" destOrd="0" parTransId="{445AED59-0C90-4311-90EE-25E59F805318}" sibTransId="{EAC38231-92C2-40F4-A7C6-0FAE747C6F03}"/>
    <dgm:cxn modelId="{18A5E7EC-FB03-4491-B835-4A37CB8E663B}" type="presOf" srcId="{FA563E7C-2021-49C6-B52F-5ED69DEE4FBF}" destId="{A282C809-7983-4105-AAD5-59A13ADD09C6}" srcOrd="0" destOrd="0" presId="urn:microsoft.com/office/officeart/2005/8/layout/orgChart1"/>
    <dgm:cxn modelId="{452426ED-F385-47E3-8FB9-B926FECA8418}" srcId="{A3A5D328-1525-437D-9FAC-50BB45326F2D}" destId="{BDE2D11B-0E3D-434F-8B51-1E42417EFA68}" srcOrd="0" destOrd="0" parTransId="{F4BDF639-A497-40B3-872D-DC5FDD8929D1}" sibTransId="{37DDE324-3970-4EF3-9BE9-53F19A6F236A}"/>
    <dgm:cxn modelId="{651159EE-D182-48E5-8967-3FA247BD169A}" type="presOf" srcId="{FC8CB07F-AE5E-43FC-AA3C-EA6F92233785}" destId="{063004F8-868C-44DE-9DCC-6D0EC3481D5C}" srcOrd="0" destOrd="0" presId="urn:microsoft.com/office/officeart/2005/8/layout/orgChart1"/>
    <dgm:cxn modelId="{83A351EF-B766-45A5-A44B-680CF82BD4C2}" srcId="{A3A5D328-1525-437D-9FAC-50BB45326F2D}" destId="{D8080061-5D3C-4CDB-BAC4-53F8CA047261}" srcOrd="4" destOrd="0" parTransId="{BACD04F6-7AAA-42E6-803F-E494B73DCC96}" sibTransId="{FFA8BC99-F2B5-444E-AEF8-3A1FA5B7B9DE}"/>
    <dgm:cxn modelId="{C241CFEF-3FB2-49EB-A4DE-2571A44536EF}" type="presOf" srcId="{473D8F4C-F58D-41E7-AB05-D32DB4539110}" destId="{0B7DDD6C-58F1-4B39-A445-EF4E78D2FC2B}" srcOrd="0" destOrd="0" presId="urn:microsoft.com/office/officeart/2005/8/layout/orgChart1"/>
    <dgm:cxn modelId="{77810AF1-800E-4B39-A5F2-04D140373E90}" type="presOf" srcId="{A70D0BE1-306F-4257-BDF3-0B756D1B18DD}" destId="{195883BA-555E-4D81-8842-E80410393AB8}" srcOrd="1" destOrd="0" presId="urn:microsoft.com/office/officeart/2005/8/layout/orgChart1"/>
    <dgm:cxn modelId="{43BDBDF1-BC3E-4C25-A9A3-4CA7E61F77C7}" type="presOf" srcId="{445A1F6E-E43A-42B4-BD06-22A78A685009}" destId="{320B1A3E-FFE4-4C00-BA31-AC29BA4C62BB}" srcOrd="1" destOrd="0" presId="urn:microsoft.com/office/officeart/2005/8/layout/orgChart1"/>
    <dgm:cxn modelId="{1084ECF2-923A-44AF-995C-72BD7DB78718}" srcId="{FFA89E15-3653-4F77-8F8D-04007C26B254}" destId="{B7EC923B-D2D3-4A96-BDF4-EAC77BD6455F}" srcOrd="1" destOrd="0" parTransId="{D3001E85-1123-4913-9B54-6BF065092854}" sibTransId="{BD80E9A5-9CEE-4DD3-B022-3F8D86A46A48}"/>
    <dgm:cxn modelId="{5A2624F3-7EC4-4E1E-96D5-E1B305FF26AE}" type="presOf" srcId="{445A1F6E-E43A-42B4-BD06-22A78A685009}" destId="{F0799723-0453-49AF-A073-44722F9511DD}" srcOrd="0" destOrd="0" presId="urn:microsoft.com/office/officeart/2005/8/layout/orgChart1"/>
    <dgm:cxn modelId="{930560F5-BDD7-49E1-8383-7C5EF455B714}" type="presOf" srcId="{436E10AE-0683-4A30-95E9-615E7CEAC940}" destId="{D1747440-9E2A-4F23-A976-3BB5272554DE}" srcOrd="0" destOrd="0" presId="urn:microsoft.com/office/officeart/2005/8/layout/orgChart1"/>
    <dgm:cxn modelId="{B5A232F8-4FD5-4D7C-8D85-812EC93187AE}" type="presOf" srcId="{11076545-8D15-4164-811D-438A832E59E0}" destId="{563AFF9C-1629-4A2A-BEB2-6B91D69F8564}" srcOrd="0" destOrd="0" presId="urn:microsoft.com/office/officeart/2005/8/layout/orgChart1"/>
    <dgm:cxn modelId="{C95832FA-B763-442B-86D5-099B0BB9A495}" type="presOf" srcId="{5C1153A3-FC88-4388-A5A6-7FA34ADD59F7}" destId="{FDC00CC6-A2ED-4CEA-96FE-0A686D22487E}" srcOrd="0" destOrd="0" presId="urn:microsoft.com/office/officeart/2005/8/layout/orgChart1"/>
    <dgm:cxn modelId="{B59A1AFB-11C8-4A17-85F7-A66FCF8DABEF}" type="presOf" srcId="{5C1153A3-FC88-4388-A5A6-7FA34ADD59F7}" destId="{F7A79275-E5B6-453F-AEEB-2A26D6D05579}" srcOrd="1" destOrd="0" presId="urn:microsoft.com/office/officeart/2005/8/layout/orgChart1"/>
    <dgm:cxn modelId="{37B11CFC-E0B5-426C-8186-3A217875A39C}" type="presOf" srcId="{FFA89E15-3653-4F77-8F8D-04007C26B254}" destId="{FCDCC0A0-F3D1-45D2-BACB-6B4B27C26E93}" srcOrd="0" destOrd="0" presId="urn:microsoft.com/office/officeart/2005/8/layout/orgChart1"/>
    <dgm:cxn modelId="{EEE5ADFF-85FF-487D-8DF2-CDCEE95B8C58}" type="presOf" srcId="{A3A5D328-1525-437D-9FAC-50BB45326F2D}" destId="{659A9D95-95F7-4A5E-BDD6-44FEE95D9DA2}" srcOrd="0" destOrd="0" presId="urn:microsoft.com/office/officeart/2005/8/layout/orgChart1"/>
    <dgm:cxn modelId="{96BB5451-8F19-4838-9087-99B80251EC7F}" type="presParOf" srcId="{B3CA4FCD-FAC7-48C3-917A-38D6F0F74A54}" destId="{28F34846-7C36-4581-AD09-FB34BA5CD388}" srcOrd="0" destOrd="0" presId="urn:microsoft.com/office/officeart/2005/8/layout/orgChart1"/>
    <dgm:cxn modelId="{D7963EFA-8BD0-47B3-9D6B-3ABBD3B6EF00}" type="presParOf" srcId="{28F34846-7C36-4581-AD09-FB34BA5CD388}" destId="{0F136739-3A60-43B2-B4F2-4C6A58EC1D39}" srcOrd="0" destOrd="0" presId="urn:microsoft.com/office/officeart/2005/8/layout/orgChart1"/>
    <dgm:cxn modelId="{029E1415-DCC3-4F1F-BC74-0669E13EF418}" type="presParOf" srcId="{0F136739-3A60-43B2-B4F2-4C6A58EC1D39}" destId="{CC639603-07B8-4651-97B6-A7FB8E3476E5}" srcOrd="0" destOrd="0" presId="urn:microsoft.com/office/officeart/2005/8/layout/orgChart1"/>
    <dgm:cxn modelId="{9CC39CB4-36E1-4258-9CBB-56157AF96972}" type="presParOf" srcId="{0F136739-3A60-43B2-B4F2-4C6A58EC1D39}" destId="{B6FEBEBA-EB50-4063-99CD-3A291F34DA59}" srcOrd="1" destOrd="0" presId="urn:microsoft.com/office/officeart/2005/8/layout/orgChart1"/>
    <dgm:cxn modelId="{3BC7C3DE-F64B-4AF1-83E9-F0DAA6C05967}" type="presParOf" srcId="{28F34846-7C36-4581-AD09-FB34BA5CD388}" destId="{D4428B41-02EF-4A84-9CAB-97E019860743}" srcOrd="1" destOrd="0" presId="urn:microsoft.com/office/officeart/2005/8/layout/orgChart1"/>
    <dgm:cxn modelId="{BE5C9424-A1FA-40F6-88B5-B37B21C0D669}" type="presParOf" srcId="{D4428B41-02EF-4A84-9CAB-97E019860743}" destId="{58675F26-89E4-4966-9A42-1644CE077A36}" srcOrd="0" destOrd="0" presId="urn:microsoft.com/office/officeart/2005/8/layout/orgChart1"/>
    <dgm:cxn modelId="{BEAFFD91-D94D-40CF-8575-8D626B2E1227}" type="presParOf" srcId="{D4428B41-02EF-4A84-9CAB-97E019860743}" destId="{D6D72042-E184-478F-BFDD-2EBCE181646F}" srcOrd="1" destOrd="0" presId="urn:microsoft.com/office/officeart/2005/8/layout/orgChart1"/>
    <dgm:cxn modelId="{CAB7D7B9-DC35-4F77-B69E-D3846E7CFA9D}" type="presParOf" srcId="{D6D72042-E184-478F-BFDD-2EBCE181646F}" destId="{4D7BB79D-61A3-4ABC-A5E6-F3EED45C6B7D}" srcOrd="0" destOrd="0" presId="urn:microsoft.com/office/officeart/2005/8/layout/orgChart1"/>
    <dgm:cxn modelId="{20C85C12-C8F5-4F20-A13A-7C4BE23342FF}" type="presParOf" srcId="{4D7BB79D-61A3-4ABC-A5E6-F3EED45C6B7D}" destId="{FCDCC0A0-F3D1-45D2-BACB-6B4B27C26E93}" srcOrd="0" destOrd="0" presId="urn:microsoft.com/office/officeart/2005/8/layout/orgChart1"/>
    <dgm:cxn modelId="{2EA8D2A9-6802-4DE4-BE5D-48D20EF4C8F1}" type="presParOf" srcId="{4D7BB79D-61A3-4ABC-A5E6-F3EED45C6B7D}" destId="{A6DC42B9-1EA4-404B-862E-78E39D6AE996}" srcOrd="1" destOrd="0" presId="urn:microsoft.com/office/officeart/2005/8/layout/orgChart1"/>
    <dgm:cxn modelId="{9F80D067-1CF1-4C64-AA8A-AF531744A543}" type="presParOf" srcId="{D6D72042-E184-478F-BFDD-2EBCE181646F}" destId="{4533B35C-07DE-4D9F-86A8-7E1AFA93E448}" srcOrd="1" destOrd="0" presId="urn:microsoft.com/office/officeart/2005/8/layout/orgChart1"/>
    <dgm:cxn modelId="{1992D2F2-235F-4173-88C5-2D209A12ACFF}" type="presParOf" srcId="{4533B35C-07DE-4D9F-86A8-7E1AFA93E448}" destId="{41203725-D09A-4F22-BC88-879B5D087E59}" srcOrd="0" destOrd="0" presId="urn:microsoft.com/office/officeart/2005/8/layout/orgChart1"/>
    <dgm:cxn modelId="{5F4D3C8D-7D7D-417A-A853-979EED023DD4}" type="presParOf" srcId="{4533B35C-07DE-4D9F-86A8-7E1AFA93E448}" destId="{0D7E9926-C6F0-4064-922A-68FD2789B64C}" srcOrd="1" destOrd="0" presId="urn:microsoft.com/office/officeart/2005/8/layout/orgChart1"/>
    <dgm:cxn modelId="{9B04F3A2-78E8-4851-A2B6-771DB419C5C1}" type="presParOf" srcId="{0D7E9926-C6F0-4064-922A-68FD2789B64C}" destId="{AEC3E19C-BD9E-4345-88A1-7FA56EEC2939}" srcOrd="0" destOrd="0" presId="urn:microsoft.com/office/officeart/2005/8/layout/orgChart1"/>
    <dgm:cxn modelId="{35CD467A-F0F6-404D-A146-C4B7968BBE56}" type="presParOf" srcId="{AEC3E19C-BD9E-4345-88A1-7FA56EEC2939}" destId="{BF2F9A87-9E3B-44B3-8F62-428A1389FE59}" srcOrd="0" destOrd="0" presId="urn:microsoft.com/office/officeart/2005/8/layout/orgChart1"/>
    <dgm:cxn modelId="{5F516801-1122-4620-8887-40027D9266F7}" type="presParOf" srcId="{AEC3E19C-BD9E-4345-88A1-7FA56EEC2939}" destId="{17B1D4B1-AC0D-4E7A-9F38-954FCAB24B60}" srcOrd="1" destOrd="0" presId="urn:microsoft.com/office/officeart/2005/8/layout/orgChart1"/>
    <dgm:cxn modelId="{8247F021-A8A7-46D0-8EE4-28886F518F97}" type="presParOf" srcId="{0D7E9926-C6F0-4064-922A-68FD2789B64C}" destId="{C416A80F-27BC-4E69-9E13-9727266671DC}" srcOrd="1" destOrd="0" presId="urn:microsoft.com/office/officeart/2005/8/layout/orgChart1"/>
    <dgm:cxn modelId="{B9CAE8F0-E238-42A7-9015-BBA76B30BE82}" type="presParOf" srcId="{0D7E9926-C6F0-4064-922A-68FD2789B64C}" destId="{4150CE0F-EF6F-46D7-8787-32FA4FCB3EFF}" srcOrd="2" destOrd="0" presId="urn:microsoft.com/office/officeart/2005/8/layout/orgChart1"/>
    <dgm:cxn modelId="{1FA10341-5B9F-4EB5-B71F-D5DE379D4E8C}" type="presParOf" srcId="{4533B35C-07DE-4D9F-86A8-7E1AFA93E448}" destId="{80B5535D-4195-4533-9891-A617B910F9FB}" srcOrd="2" destOrd="0" presId="urn:microsoft.com/office/officeart/2005/8/layout/orgChart1"/>
    <dgm:cxn modelId="{FFCAC673-47C7-40F8-9ED9-5557EFDD4A50}" type="presParOf" srcId="{4533B35C-07DE-4D9F-86A8-7E1AFA93E448}" destId="{DF73AB80-A6CF-41EF-9AC3-000FAD2E90D0}" srcOrd="3" destOrd="0" presId="urn:microsoft.com/office/officeart/2005/8/layout/orgChart1"/>
    <dgm:cxn modelId="{A006E6A4-F8F5-4813-85A6-0596C5F23224}" type="presParOf" srcId="{DF73AB80-A6CF-41EF-9AC3-000FAD2E90D0}" destId="{223F2953-130E-426D-A793-77460EAE6393}" srcOrd="0" destOrd="0" presId="urn:microsoft.com/office/officeart/2005/8/layout/orgChart1"/>
    <dgm:cxn modelId="{BADC6D3F-0A00-4453-892A-7085652F9C56}" type="presParOf" srcId="{223F2953-130E-426D-A793-77460EAE6393}" destId="{DF6C5A82-1375-40E3-8192-02AFC2E30611}" srcOrd="0" destOrd="0" presId="urn:microsoft.com/office/officeart/2005/8/layout/orgChart1"/>
    <dgm:cxn modelId="{CE8B593B-C473-48B4-A2F8-AD5639528F60}" type="presParOf" srcId="{223F2953-130E-426D-A793-77460EAE6393}" destId="{FE5F259A-9F69-4697-A5FF-A5822026D514}" srcOrd="1" destOrd="0" presId="urn:microsoft.com/office/officeart/2005/8/layout/orgChart1"/>
    <dgm:cxn modelId="{042F5E54-AC9B-4D90-8FF4-28C637EC07A1}" type="presParOf" srcId="{DF73AB80-A6CF-41EF-9AC3-000FAD2E90D0}" destId="{53A2A65D-4D59-4A62-B913-200115798C5D}" srcOrd="1" destOrd="0" presId="urn:microsoft.com/office/officeart/2005/8/layout/orgChart1"/>
    <dgm:cxn modelId="{6108DBB9-A6C1-461D-A326-5AC030BCFE3A}" type="presParOf" srcId="{DF73AB80-A6CF-41EF-9AC3-000FAD2E90D0}" destId="{BD9E496A-B692-48E9-96BB-D76FC6941BF3}" srcOrd="2" destOrd="0" presId="urn:microsoft.com/office/officeart/2005/8/layout/orgChart1"/>
    <dgm:cxn modelId="{D55A6E52-00B1-46DF-B36C-B415A576EFC0}" type="presParOf" srcId="{4533B35C-07DE-4D9F-86A8-7E1AFA93E448}" destId="{3389463A-2A1D-493D-A0E6-789C3DA85528}" srcOrd="4" destOrd="0" presId="urn:microsoft.com/office/officeart/2005/8/layout/orgChart1"/>
    <dgm:cxn modelId="{EC70CA33-24E4-42F8-8406-F0F88144770A}" type="presParOf" srcId="{4533B35C-07DE-4D9F-86A8-7E1AFA93E448}" destId="{DAB289AA-40ED-46DE-A305-C18BFAFF4719}" srcOrd="5" destOrd="0" presId="urn:microsoft.com/office/officeart/2005/8/layout/orgChart1"/>
    <dgm:cxn modelId="{24DBC4F8-6A54-45AA-8D84-E67FD2191C98}" type="presParOf" srcId="{DAB289AA-40ED-46DE-A305-C18BFAFF4719}" destId="{EA1CDF84-71BC-4C9C-BD72-B9F5C1B30C09}" srcOrd="0" destOrd="0" presId="urn:microsoft.com/office/officeart/2005/8/layout/orgChart1"/>
    <dgm:cxn modelId="{020089C2-9702-419B-9377-895287EC0C9D}" type="presParOf" srcId="{EA1CDF84-71BC-4C9C-BD72-B9F5C1B30C09}" destId="{A6AA2659-0310-4BC3-8437-337FC657984A}" srcOrd="0" destOrd="0" presId="urn:microsoft.com/office/officeart/2005/8/layout/orgChart1"/>
    <dgm:cxn modelId="{074C9466-CB4C-42EF-B8C6-EAFD5634A7FF}" type="presParOf" srcId="{EA1CDF84-71BC-4C9C-BD72-B9F5C1B30C09}" destId="{6EB5ACAA-DC08-4924-AF3C-142311228546}" srcOrd="1" destOrd="0" presId="urn:microsoft.com/office/officeart/2005/8/layout/orgChart1"/>
    <dgm:cxn modelId="{308D62C6-E3E8-4BB3-83CF-8B1EADB72A12}" type="presParOf" srcId="{DAB289AA-40ED-46DE-A305-C18BFAFF4719}" destId="{84F7250C-7FD8-46C4-9D9F-8C93B29B1928}" srcOrd="1" destOrd="0" presId="urn:microsoft.com/office/officeart/2005/8/layout/orgChart1"/>
    <dgm:cxn modelId="{5AB9BE54-AC3F-43D1-BFA1-4FB30DA67941}" type="presParOf" srcId="{DAB289AA-40ED-46DE-A305-C18BFAFF4719}" destId="{C61CD60D-ED98-4018-8862-23DEBDE20F0E}" srcOrd="2" destOrd="0" presId="urn:microsoft.com/office/officeart/2005/8/layout/orgChart1"/>
    <dgm:cxn modelId="{7C51F7A1-E9D8-4764-8655-75BBAD8F7FE7}" type="presParOf" srcId="{D6D72042-E184-478F-BFDD-2EBCE181646F}" destId="{EC3A2CF0-BDD8-4FC9-BD02-12BFC95126BB}" srcOrd="2" destOrd="0" presId="urn:microsoft.com/office/officeart/2005/8/layout/orgChart1"/>
    <dgm:cxn modelId="{EC25FE9C-6269-490D-869E-69B86805159D}" type="presParOf" srcId="{D4428B41-02EF-4A84-9CAB-97E019860743}" destId="{95F2E578-77FF-4D8A-B90F-E0810CF58454}" srcOrd="2" destOrd="0" presId="urn:microsoft.com/office/officeart/2005/8/layout/orgChart1"/>
    <dgm:cxn modelId="{7C72541F-E1F6-4068-B6E6-A1C21B11EA11}" type="presParOf" srcId="{D4428B41-02EF-4A84-9CAB-97E019860743}" destId="{EB57B026-A82F-46EF-BB8F-2E791BDDDE7B}" srcOrd="3" destOrd="0" presId="urn:microsoft.com/office/officeart/2005/8/layout/orgChart1"/>
    <dgm:cxn modelId="{2F44B847-87A4-457D-8530-9E020ED8468B}" type="presParOf" srcId="{EB57B026-A82F-46EF-BB8F-2E791BDDDE7B}" destId="{A4F30639-FFE9-441B-9690-9538346E0DF8}" srcOrd="0" destOrd="0" presId="urn:microsoft.com/office/officeart/2005/8/layout/orgChart1"/>
    <dgm:cxn modelId="{4938E028-9AB1-4E9F-8058-1EF956403AE0}" type="presParOf" srcId="{A4F30639-FFE9-441B-9690-9538346E0DF8}" destId="{3EAF7AC6-02BC-4509-B0DE-967BD54D138D}" srcOrd="0" destOrd="0" presId="urn:microsoft.com/office/officeart/2005/8/layout/orgChart1"/>
    <dgm:cxn modelId="{2FA0129E-CBB7-4F5D-88F7-BB7E7D1D595D}" type="presParOf" srcId="{A4F30639-FFE9-441B-9690-9538346E0DF8}" destId="{C25DB44A-A89D-4D4E-9240-F5F67CC45BDF}" srcOrd="1" destOrd="0" presId="urn:microsoft.com/office/officeart/2005/8/layout/orgChart1"/>
    <dgm:cxn modelId="{602FEA23-A017-4DDA-9DBC-D9A66A79F800}" type="presParOf" srcId="{EB57B026-A82F-46EF-BB8F-2E791BDDDE7B}" destId="{B34F6177-9499-4AB6-9BBF-9247012DCA12}" srcOrd="1" destOrd="0" presId="urn:microsoft.com/office/officeart/2005/8/layout/orgChart1"/>
    <dgm:cxn modelId="{4F5FCFA3-FCC0-471B-B051-4C0E9FF58149}" type="presParOf" srcId="{B34F6177-9499-4AB6-9BBF-9247012DCA12}" destId="{7E3F8176-BB47-42D1-953B-2B6C82C0DE3C}" srcOrd="0" destOrd="0" presId="urn:microsoft.com/office/officeart/2005/8/layout/orgChart1"/>
    <dgm:cxn modelId="{A6BFA59C-F648-41CA-9F07-DBA161631C8E}" type="presParOf" srcId="{B34F6177-9499-4AB6-9BBF-9247012DCA12}" destId="{9B979161-2E74-43F0-9381-3A165EE7A5AF}" srcOrd="1" destOrd="0" presId="urn:microsoft.com/office/officeart/2005/8/layout/orgChart1"/>
    <dgm:cxn modelId="{0D1C911C-ACEF-44E8-8A97-EFD5EB62B4E4}" type="presParOf" srcId="{9B979161-2E74-43F0-9381-3A165EE7A5AF}" destId="{C47FDFE2-A493-4410-8750-932D124C8C2D}" srcOrd="0" destOrd="0" presId="urn:microsoft.com/office/officeart/2005/8/layout/orgChart1"/>
    <dgm:cxn modelId="{CCFB8C36-0629-44A6-A982-7CFBC981C997}" type="presParOf" srcId="{C47FDFE2-A493-4410-8750-932D124C8C2D}" destId="{03A03127-6C54-49DD-8EB6-1B6692172DD9}" srcOrd="0" destOrd="0" presId="urn:microsoft.com/office/officeart/2005/8/layout/orgChart1"/>
    <dgm:cxn modelId="{FEA0DDCF-331B-42F7-89C2-3DF87C40F949}" type="presParOf" srcId="{C47FDFE2-A493-4410-8750-932D124C8C2D}" destId="{E917BE13-6A81-4A48-AB5A-A1C75B946C2C}" srcOrd="1" destOrd="0" presId="urn:microsoft.com/office/officeart/2005/8/layout/orgChart1"/>
    <dgm:cxn modelId="{F32647D3-E910-40A0-8964-FF5EE2137CF7}" type="presParOf" srcId="{9B979161-2E74-43F0-9381-3A165EE7A5AF}" destId="{A628FBFD-EF66-4794-AEEC-EDC6B83BD0DE}" srcOrd="1" destOrd="0" presId="urn:microsoft.com/office/officeart/2005/8/layout/orgChart1"/>
    <dgm:cxn modelId="{33125A80-21CF-4A07-A59F-122B9E3D5111}" type="presParOf" srcId="{9B979161-2E74-43F0-9381-3A165EE7A5AF}" destId="{26BDE8B7-634E-4AC7-AC50-F5BCBDDF758E}" srcOrd="2" destOrd="0" presId="urn:microsoft.com/office/officeart/2005/8/layout/orgChart1"/>
    <dgm:cxn modelId="{D8427964-2229-49BA-A47F-C3E33875771C}" type="presParOf" srcId="{B34F6177-9499-4AB6-9BBF-9247012DCA12}" destId="{85E2317A-A1FA-4A15-ACF7-460E2DD32D07}" srcOrd="2" destOrd="0" presId="urn:microsoft.com/office/officeart/2005/8/layout/orgChart1"/>
    <dgm:cxn modelId="{04B9C2C7-99CC-48FC-AFE6-4807923774F1}" type="presParOf" srcId="{B34F6177-9499-4AB6-9BBF-9247012DCA12}" destId="{06BA29B1-36A7-4B62-AD5C-DBFF180E0DA8}" srcOrd="3" destOrd="0" presId="urn:microsoft.com/office/officeart/2005/8/layout/orgChart1"/>
    <dgm:cxn modelId="{BF7D22F0-152C-455A-8B63-A8BA29C06C66}" type="presParOf" srcId="{06BA29B1-36A7-4B62-AD5C-DBFF180E0DA8}" destId="{99980B98-7622-4D05-87B8-F109BFD21C3F}" srcOrd="0" destOrd="0" presId="urn:microsoft.com/office/officeart/2005/8/layout/orgChart1"/>
    <dgm:cxn modelId="{BB5671A6-5BCC-40C9-8B9C-FA3EE9CC643F}" type="presParOf" srcId="{99980B98-7622-4D05-87B8-F109BFD21C3F}" destId="{899F6857-C1FF-4C64-A7DB-F58359793D8B}" srcOrd="0" destOrd="0" presId="urn:microsoft.com/office/officeart/2005/8/layout/orgChart1"/>
    <dgm:cxn modelId="{F2B931B7-CC7F-42E7-8F37-E475E845F4C1}" type="presParOf" srcId="{99980B98-7622-4D05-87B8-F109BFD21C3F}" destId="{CD05252C-F734-47AD-BBB8-90C1B8FDBC4E}" srcOrd="1" destOrd="0" presId="urn:microsoft.com/office/officeart/2005/8/layout/orgChart1"/>
    <dgm:cxn modelId="{C4E3644D-4E36-46A7-82CA-5F4E03ACB988}" type="presParOf" srcId="{06BA29B1-36A7-4B62-AD5C-DBFF180E0DA8}" destId="{616B38DE-8EDB-4546-80E0-C5EB6DED5DBD}" srcOrd="1" destOrd="0" presId="urn:microsoft.com/office/officeart/2005/8/layout/orgChart1"/>
    <dgm:cxn modelId="{C59214AE-E942-4061-BA17-6F46780FD159}" type="presParOf" srcId="{06BA29B1-36A7-4B62-AD5C-DBFF180E0DA8}" destId="{FA23BECC-CD7D-430D-9C73-E121103FE311}" srcOrd="2" destOrd="0" presId="urn:microsoft.com/office/officeart/2005/8/layout/orgChart1"/>
    <dgm:cxn modelId="{4ED76D51-BE39-482E-91AB-A613A4F6B5A8}" type="presParOf" srcId="{EB57B026-A82F-46EF-BB8F-2E791BDDDE7B}" destId="{8AFBB069-117C-4E4B-9041-9520EB3EA542}" srcOrd="2" destOrd="0" presId="urn:microsoft.com/office/officeart/2005/8/layout/orgChart1"/>
    <dgm:cxn modelId="{8F2DADC9-5221-4228-B5CB-38114E2BA232}" type="presParOf" srcId="{D4428B41-02EF-4A84-9CAB-97E019860743}" destId="{126D3755-D423-4E4C-9333-CF560DE0280A}" srcOrd="4" destOrd="0" presId="urn:microsoft.com/office/officeart/2005/8/layout/orgChart1"/>
    <dgm:cxn modelId="{3F2E3FBB-BAEB-4EA6-9D31-134D2B842437}" type="presParOf" srcId="{D4428B41-02EF-4A84-9CAB-97E019860743}" destId="{FAFF7532-0CBB-4290-A8EC-DC75B48B248A}" srcOrd="5" destOrd="0" presId="urn:microsoft.com/office/officeart/2005/8/layout/orgChart1"/>
    <dgm:cxn modelId="{45253021-FDFF-439E-BA55-96B40393EFA6}" type="presParOf" srcId="{FAFF7532-0CBB-4290-A8EC-DC75B48B248A}" destId="{659C71C1-04EC-420B-A8AF-ED6D48397DB3}" srcOrd="0" destOrd="0" presId="urn:microsoft.com/office/officeart/2005/8/layout/orgChart1"/>
    <dgm:cxn modelId="{021EC902-EF60-4187-8067-9ED7E1EE1AC4}" type="presParOf" srcId="{659C71C1-04EC-420B-A8AF-ED6D48397DB3}" destId="{A99DFECA-CB41-45E1-9FBD-2D43937CA7FC}" srcOrd="0" destOrd="0" presId="urn:microsoft.com/office/officeart/2005/8/layout/orgChart1"/>
    <dgm:cxn modelId="{6CF9EDED-45E1-4FA0-A84A-D29266351A23}" type="presParOf" srcId="{659C71C1-04EC-420B-A8AF-ED6D48397DB3}" destId="{4B5DBA9F-04CF-416A-937F-910E93D21064}" srcOrd="1" destOrd="0" presId="urn:microsoft.com/office/officeart/2005/8/layout/orgChart1"/>
    <dgm:cxn modelId="{81050DB5-B09B-4AC2-948D-7CFB767B2EB1}" type="presParOf" srcId="{FAFF7532-0CBB-4290-A8EC-DC75B48B248A}" destId="{6E642827-929D-4CC2-A7B0-25988583FDD9}" srcOrd="1" destOrd="0" presId="urn:microsoft.com/office/officeart/2005/8/layout/orgChart1"/>
    <dgm:cxn modelId="{9FD5FC04-3A54-4FC2-A11B-32C2BB610F2B}" type="presParOf" srcId="{6E642827-929D-4CC2-A7B0-25988583FDD9}" destId="{697AB372-A469-422A-A58C-08E3F0113FEC}" srcOrd="0" destOrd="0" presId="urn:microsoft.com/office/officeart/2005/8/layout/orgChart1"/>
    <dgm:cxn modelId="{346C2ABD-FE2A-459D-9C4A-1DFBD0673A90}" type="presParOf" srcId="{6E642827-929D-4CC2-A7B0-25988583FDD9}" destId="{E993C988-9B62-468F-88A1-BE66B6B030B3}" srcOrd="1" destOrd="0" presId="urn:microsoft.com/office/officeart/2005/8/layout/orgChart1"/>
    <dgm:cxn modelId="{E3F66459-5F6E-4C03-843F-406717C0028C}" type="presParOf" srcId="{E993C988-9B62-468F-88A1-BE66B6B030B3}" destId="{B2FCFEDD-B931-4D46-9100-ADF5C47B163A}" srcOrd="0" destOrd="0" presId="urn:microsoft.com/office/officeart/2005/8/layout/orgChart1"/>
    <dgm:cxn modelId="{30DF9B71-6320-4627-94BC-4A09D805874B}" type="presParOf" srcId="{B2FCFEDD-B931-4D46-9100-ADF5C47B163A}" destId="{77780432-6B1E-4FD2-8D8E-FF1CCD37821D}" srcOrd="0" destOrd="0" presId="urn:microsoft.com/office/officeart/2005/8/layout/orgChart1"/>
    <dgm:cxn modelId="{4625127F-13D0-4E91-8FF5-17A7E386EEC9}" type="presParOf" srcId="{B2FCFEDD-B931-4D46-9100-ADF5C47B163A}" destId="{C4F6DB0D-A49F-448E-B3DB-023ED7FBA457}" srcOrd="1" destOrd="0" presId="urn:microsoft.com/office/officeart/2005/8/layout/orgChart1"/>
    <dgm:cxn modelId="{67985FBA-786A-44A2-BF44-44D89B47CF31}" type="presParOf" srcId="{E993C988-9B62-468F-88A1-BE66B6B030B3}" destId="{B4140DE9-3DFB-4337-90B2-C3288E52FC67}" srcOrd="1" destOrd="0" presId="urn:microsoft.com/office/officeart/2005/8/layout/orgChart1"/>
    <dgm:cxn modelId="{ED63C47B-95F7-4219-8B02-95DCCD95524C}" type="presParOf" srcId="{E993C988-9B62-468F-88A1-BE66B6B030B3}" destId="{EBEDFF83-17E0-462F-AD0B-5712B1264B18}" srcOrd="2" destOrd="0" presId="urn:microsoft.com/office/officeart/2005/8/layout/orgChart1"/>
    <dgm:cxn modelId="{0FC775C5-4085-4C27-991E-ABEECA7A0A0F}" type="presParOf" srcId="{6E642827-929D-4CC2-A7B0-25988583FDD9}" destId="{F4A7AB1D-C236-46B6-9D22-D7CBC51BABC3}" srcOrd="2" destOrd="0" presId="urn:microsoft.com/office/officeart/2005/8/layout/orgChart1"/>
    <dgm:cxn modelId="{968C675A-C8EC-4094-AC2A-8C9997143B66}" type="presParOf" srcId="{6E642827-929D-4CC2-A7B0-25988583FDD9}" destId="{282BEC03-361D-40C2-80BF-8C727717CFE7}" srcOrd="3" destOrd="0" presId="urn:microsoft.com/office/officeart/2005/8/layout/orgChart1"/>
    <dgm:cxn modelId="{1A308301-FBB6-468F-BBB6-782206398A69}" type="presParOf" srcId="{282BEC03-361D-40C2-80BF-8C727717CFE7}" destId="{7DBCB291-0745-4296-8BB6-215AAD76B415}" srcOrd="0" destOrd="0" presId="urn:microsoft.com/office/officeart/2005/8/layout/orgChart1"/>
    <dgm:cxn modelId="{5B64862A-1842-480B-A79A-13930F2CC985}" type="presParOf" srcId="{7DBCB291-0745-4296-8BB6-215AAD76B415}" destId="{2A400B45-BA6B-4E1F-8910-31B28049DB9B}" srcOrd="0" destOrd="0" presId="urn:microsoft.com/office/officeart/2005/8/layout/orgChart1"/>
    <dgm:cxn modelId="{5E260FC7-0DA5-4130-88DE-A65AACB09326}" type="presParOf" srcId="{7DBCB291-0745-4296-8BB6-215AAD76B415}" destId="{7AA9B1C3-7CFE-4F34-8503-B66F2C8A5B52}" srcOrd="1" destOrd="0" presId="urn:microsoft.com/office/officeart/2005/8/layout/orgChart1"/>
    <dgm:cxn modelId="{2C74D799-8B39-4EF2-B56E-AA24D98F8073}" type="presParOf" srcId="{282BEC03-361D-40C2-80BF-8C727717CFE7}" destId="{779D9C4F-1136-430C-9AB9-876254B0609F}" srcOrd="1" destOrd="0" presId="urn:microsoft.com/office/officeart/2005/8/layout/orgChart1"/>
    <dgm:cxn modelId="{32512D80-07DE-48CF-BEBF-5EC6E84FE104}" type="presParOf" srcId="{282BEC03-361D-40C2-80BF-8C727717CFE7}" destId="{A62CB946-24CB-4652-AFFA-9353DBBCC2A2}" srcOrd="2" destOrd="0" presId="urn:microsoft.com/office/officeart/2005/8/layout/orgChart1"/>
    <dgm:cxn modelId="{BFEF69A7-C353-4963-9E7F-088132451580}" type="presParOf" srcId="{FAFF7532-0CBB-4290-A8EC-DC75B48B248A}" destId="{83DD39EF-25E1-4CBB-9182-73E4B5888895}" srcOrd="2" destOrd="0" presId="urn:microsoft.com/office/officeart/2005/8/layout/orgChart1"/>
    <dgm:cxn modelId="{F19CC1D4-6E6C-45C4-B28E-B942372AC63A}" type="presParOf" srcId="{D4428B41-02EF-4A84-9CAB-97E019860743}" destId="{A6B877B9-318D-4250-BDC3-4D593C635BA6}" srcOrd="6" destOrd="0" presId="urn:microsoft.com/office/officeart/2005/8/layout/orgChart1"/>
    <dgm:cxn modelId="{68D32686-00C5-44A5-AA4A-9E5B8F7EF8DC}" type="presParOf" srcId="{D4428B41-02EF-4A84-9CAB-97E019860743}" destId="{BD907212-C3B4-4CA6-BC3F-8794C28236D2}" srcOrd="7" destOrd="0" presId="urn:microsoft.com/office/officeart/2005/8/layout/orgChart1"/>
    <dgm:cxn modelId="{199F260C-9C1C-468C-B1CA-25B0BD567108}" type="presParOf" srcId="{BD907212-C3B4-4CA6-BC3F-8794C28236D2}" destId="{28AA8397-C8DC-423D-BE9B-B30B17C1E1F3}" srcOrd="0" destOrd="0" presId="urn:microsoft.com/office/officeart/2005/8/layout/orgChart1"/>
    <dgm:cxn modelId="{EE2EAC05-9E28-4343-BBB7-AF7E0659AB44}" type="presParOf" srcId="{28AA8397-C8DC-423D-BE9B-B30B17C1E1F3}" destId="{0B7DDD6C-58F1-4B39-A445-EF4E78D2FC2B}" srcOrd="0" destOrd="0" presId="urn:microsoft.com/office/officeart/2005/8/layout/orgChart1"/>
    <dgm:cxn modelId="{142A14F3-039E-4F37-AAA9-19B4F1254729}" type="presParOf" srcId="{28AA8397-C8DC-423D-BE9B-B30B17C1E1F3}" destId="{9D81A286-C8E1-4C67-9446-4777C7998116}" srcOrd="1" destOrd="0" presId="urn:microsoft.com/office/officeart/2005/8/layout/orgChart1"/>
    <dgm:cxn modelId="{C4F3C190-C463-48D5-B6EE-B593282D5E76}" type="presParOf" srcId="{BD907212-C3B4-4CA6-BC3F-8794C28236D2}" destId="{CBF6A5B9-4BE4-41B5-BD4C-76B55F8F70F6}" srcOrd="1" destOrd="0" presId="urn:microsoft.com/office/officeart/2005/8/layout/orgChart1"/>
    <dgm:cxn modelId="{6A1A566A-C8E0-451B-BEFE-721BF6FCC121}" type="presParOf" srcId="{CBF6A5B9-4BE4-41B5-BD4C-76B55F8F70F6}" destId="{A282C809-7983-4105-AAD5-59A13ADD09C6}" srcOrd="0" destOrd="0" presId="urn:microsoft.com/office/officeart/2005/8/layout/orgChart1"/>
    <dgm:cxn modelId="{6BAFC5B4-9B1D-4040-8388-3830E50A4441}" type="presParOf" srcId="{CBF6A5B9-4BE4-41B5-BD4C-76B55F8F70F6}" destId="{9690243B-41D6-494F-83BB-E9B09C9A8AB5}" srcOrd="1" destOrd="0" presId="urn:microsoft.com/office/officeart/2005/8/layout/orgChart1"/>
    <dgm:cxn modelId="{BF065FD2-1A7D-40A1-BB76-7C6109BB92F7}" type="presParOf" srcId="{9690243B-41D6-494F-83BB-E9B09C9A8AB5}" destId="{DBBB090C-2D86-42BF-97CA-A92EDB588250}" srcOrd="0" destOrd="0" presId="urn:microsoft.com/office/officeart/2005/8/layout/orgChart1"/>
    <dgm:cxn modelId="{433B660A-152F-4183-B7B7-E5E254931779}" type="presParOf" srcId="{DBBB090C-2D86-42BF-97CA-A92EDB588250}" destId="{3B5FEF06-BABD-481F-8702-4255169EE966}" srcOrd="0" destOrd="0" presId="urn:microsoft.com/office/officeart/2005/8/layout/orgChart1"/>
    <dgm:cxn modelId="{5443296D-B60C-467D-8CF0-CCC29D2CF339}" type="presParOf" srcId="{DBBB090C-2D86-42BF-97CA-A92EDB588250}" destId="{4E2FE55F-2B81-434A-80B9-F9A1190D5B2F}" srcOrd="1" destOrd="0" presId="urn:microsoft.com/office/officeart/2005/8/layout/orgChart1"/>
    <dgm:cxn modelId="{1ABB3583-78BA-45F5-9842-2D96900B83E0}" type="presParOf" srcId="{9690243B-41D6-494F-83BB-E9B09C9A8AB5}" destId="{1A2256A7-C85B-4ADA-8632-03C3996E89CB}" srcOrd="1" destOrd="0" presId="urn:microsoft.com/office/officeart/2005/8/layout/orgChart1"/>
    <dgm:cxn modelId="{24206BA6-1F06-4ABA-A043-DAB31DA64612}" type="presParOf" srcId="{9690243B-41D6-494F-83BB-E9B09C9A8AB5}" destId="{09B8EBE1-02F8-4036-AE48-5E414770E95A}" srcOrd="2" destOrd="0" presId="urn:microsoft.com/office/officeart/2005/8/layout/orgChart1"/>
    <dgm:cxn modelId="{F78E4371-E0C8-4DC9-AD00-34A6FAA0E1E6}" type="presParOf" srcId="{CBF6A5B9-4BE4-41B5-BD4C-76B55F8F70F6}" destId="{3C2B9042-72A7-425B-ABED-D60D91419BCC}" srcOrd="2" destOrd="0" presId="urn:microsoft.com/office/officeart/2005/8/layout/orgChart1"/>
    <dgm:cxn modelId="{CB166A45-A622-4630-83A0-439EDDE7B06F}" type="presParOf" srcId="{CBF6A5B9-4BE4-41B5-BD4C-76B55F8F70F6}" destId="{C1634894-7D90-45A1-91AB-4F08C269D091}" srcOrd="3" destOrd="0" presId="urn:microsoft.com/office/officeart/2005/8/layout/orgChart1"/>
    <dgm:cxn modelId="{AF81F22B-B613-4C5A-AFFF-5DEF67FA898D}" type="presParOf" srcId="{C1634894-7D90-45A1-91AB-4F08C269D091}" destId="{15CB3D4D-B42E-4756-9189-C2D976437D1F}" srcOrd="0" destOrd="0" presId="urn:microsoft.com/office/officeart/2005/8/layout/orgChart1"/>
    <dgm:cxn modelId="{A0B3F911-1ED1-4CBC-9F10-5C8F0C5E0562}" type="presParOf" srcId="{15CB3D4D-B42E-4756-9189-C2D976437D1F}" destId="{FDC00CC6-A2ED-4CEA-96FE-0A686D22487E}" srcOrd="0" destOrd="0" presId="urn:microsoft.com/office/officeart/2005/8/layout/orgChart1"/>
    <dgm:cxn modelId="{F1651B72-8061-4A68-81A1-3B43061D6E69}" type="presParOf" srcId="{15CB3D4D-B42E-4756-9189-C2D976437D1F}" destId="{F7A79275-E5B6-453F-AEEB-2A26D6D05579}" srcOrd="1" destOrd="0" presId="urn:microsoft.com/office/officeart/2005/8/layout/orgChart1"/>
    <dgm:cxn modelId="{B13A44A0-458B-4666-A074-9FAAD66AE203}" type="presParOf" srcId="{C1634894-7D90-45A1-91AB-4F08C269D091}" destId="{A64F7927-650A-489E-BC47-15A035005927}" srcOrd="1" destOrd="0" presId="urn:microsoft.com/office/officeart/2005/8/layout/orgChart1"/>
    <dgm:cxn modelId="{8071CD94-ED27-4C29-AFE0-5C1ECD4EF800}" type="presParOf" srcId="{C1634894-7D90-45A1-91AB-4F08C269D091}" destId="{4BFAD172-DD7E-4578-BAF2-CBCD41C20B0D}" srcOrd="2" destOrd="0" presId="urn:microsoft.com/office/officeart/2005/8/layout/orgChart1"/>
    <dgm:cxn modelId="{67D5209E-5176-4172-B9E8-752E829E2EE3}" type="presParOf" srcId="{CBF6A5B9-4BE4-41B5-BD4C-76B55F8F70F6}" destId="{554F3E2A-75B2-4A6D-870C-328ACC6C6A35}" srcOrd="4" destOrd="0" presId="urn:microsoft.com/office/officeart/2005/8/layout/orgChart1"/>
    <dgm:cxn modelId="{FECD9945-D6DF-459D-93E4-936FBAF6D2D7}" type="presParOf" srcId="{CBF6A5B9-4BE4-41B5-BD4C-76B55F8F70F6}" destId="{DCF0918A-0775-4D99-B899-5ED0C08227C4}" srcOrd="5" destOrd="0" presId="urn:microsoft.com/office/officeart/2005/8/layout/orgChart1"/>
    <dgm:cxn modelId="{F1BC67CD-4F63-4601-A504-6FF8E769B9AF}" type="presParOf" srcId="{DCF0918A-0775-4D99-B899-5ED0C08227C4}" destId="{143615F2-DAE6-4CD9-8724-FAB9888997B8}" srcOrd="0" destOrd="0" presId="urn:microsoft.com/office/officeart/2005/8/layout/orgChart1"/>
    <dgm:cxn modelId="{2F64EABC-DF7D-477A-9ECC-78ED5723794F}" type="presParOf" srcId="{143615F2-DAE6-4CD9-8724-FAB9888997B8}" destId="{41381563-EDEA-4BBB-AF9E-33DFFBA27F63}" srcOrd="0" destOrd="0" presId="urn:microsoft.com/office/officeart/2005/8/layout/orgChart1"/>
    <dgm:cxn modelId="{841B246A-A004-4128-9847-BAEBFF1565A1}" type="presParOf" srcId="{143615F2-DAE6-4CD9-8724-FAB9888997B8}" destId="{28EB15BD-9BBD-4373-BD00-083D121BA066}" srcOrd="1" destOrd="0" presId="urn:microsoft.com/office/officeart/2005/8/layout/orgChart1"/>
    <dgm:cxn modelId="{AD2BDE00-9BA4-42FB-8416-33487F2A25D7}" type="presParOf" srcId="{DCF0918A-0775-4D99-B899-5ED0C08227C4}" destId="{2228ABDC-05BF-4356-A6E0-5A7E4C005FC9}" srcOrd="1" destOrd="0" presId="urn:microsoft.com/office/officeart/2005/8/layout/orgChart1"/>
    <dgm:cxn modelId="{C342B171-39C4-40F2-91B0-C4BB3BA78CE7}" type="presParOf" srcId="{DCF0918A-0775-4D99-B899-5ED0C08227C4}" destId="{4C5AE63A-BC63-4DC6-8A25-D175BE235946}" srcOrd="2" destOrd="0" presId="urn:microsoft.com/office/officeart/2005/8/layout/orgChart1"/>
    <dgm:cxn modelId="{BC3F6A08-0729-406A-8C08-33946C545F74}" type="presParOf" srcId="{BD907212-C3B4-4CA6-BC3F-8794C28236D2}" destId="{067563B0-140A-4986-B679-46CFE47F1477}" srcOrd="2" destOrd="0" presId="urn:microsoft.com/office/officeart/2005/8/layout/orgChart1"/>
    <dgm:cxn modelId="{19C7224A-57C2-4429-AFFF-B1840EE65D9D}" type="presParOf" srcId="{D4428B41-02EF-4A84-9CAB-97E019860743}" destId="{DE9D95A0-AF5F-492F-88B6-8FE8CF5F94A2}" srcOrd="8" destOrd="0" presId="urn:microsoft.com/office/officeart/2005/8/layout/orgChart1"/>
    <dgm:cxn modelId="{70F17900-569C-45A4-89BC-68F9A61029BF}" type="presParOf" srcId="{D4428B41-02EF-4A84-9CAB-97E019860743}" destId="{8CE5151B-84CC-4CE5-8915-BB623A515081}" srcOrd="9" destOrd="0" presId="urn:microsoft.com/office/officeart/2005/8/layout/orgChart1"/>
    <dgm:cxn modelId="{FE43F537-03A0-46AF-ABAB-E6D4AB00E1B4}" type="presParOf" srcId="{8CE5151B-84CC-4CE5-8915-BB623A515081}" destId="{F9A5A315-5897-44B3-B69E-EE356A00D1AF}" srcOrd="0" destOrd="0" presId="urn:microsoft.com/office/officeart/2005/8/layout/orgChart1"/>
    <dgm:cxn modelId="{6D4CCFC5-249A-4B24-B5D7-1A72B3F62B12}" type="presParOf" srcId="{F9A5A315-5897-44B3-B69E-EE356A00D1AF}" destId="{A928E56A-B19F-4B7E-9373-8ADC6410A13D}" srcOrd="0" destOrd="0" presId="urn:microsoft.com/office/officeart/2005/8/layout/orgChart1"/>
    <dgm:cxn modelId="{6ECB530E-A7E5-478A-B153-21307C8B76CB}" type="presParOf" srcId="{F9A5A315-5897-44B3-B69E-EE356A00D1AF}" destId="{56652565-2F13-4F42-9E11-1014F47EDCAD}" srcOrd="1" destOrd="0" presId="urn:microsoft.com/office/officeart/2005/8/layout/orgChart1"/>
    <dgm:cxn modelId="{E3BB0282-8A4C-41C3-B16C-AAC84FD09D84}" type="presParOf" srcId="{8CE5151B-84CC-4CE5-8915-BB623A515081}" destId="{BAB9F3B5-F438-484B-B7C1-3E5D42EC16EA}" srcOrd="1" destOrd="0" presId="urn:microsoft.com/office/officeart/2005/8/layout/orgChart1"/>
    <dgm:cxn modelId="{4BDC836C-051C-40ED-B4BD-4974F64FFB75}" type="presParOf" srcId="{BAB9F3B5-F438-484B-B7C1-3E5D42EC16EA}" destId="{09308646-B2F8-408B-9FD0-FDABF4A28635}" srcOrd="0" destOrd="0" presId="urn:microsoft.com/office/officeart/2005/8/layout/orgChart1"/>
    <dgm:cxn modelId="{DFD7B435-14B8-4A19-8B23-86A4BD856491}" type="presParOf" srcId="{BAB9F3B5-F438-484B-B7C1-3E5D42EC16EA}" destId="{FB661844-8B88-4F2C-90BC-10FDD838D56B}" srcOrd="1" destOrd="0" presId="urn:microsoft.com/office/officeart/2005/8/layout/orgChart1"/>
    <dgm:cxn modelId="{BFFE8DDC-236F-4B78-9A82-B9EDB7A89B6C}" type="presParOf" srcId="{FB661844-8B88-4F2C-90BC-10FDD838D56B}" destId="{EDCC218D-6F5A-4B06-A12E-2A9A715A08EF}" srcOrd="0" destOrd="0" presId="urn:microsoft.com/office/officeart/2005/8/layout/orgChart1"/>
    <dgm:cxn modelId="{D4964D1F-8755-4248-BFAD-1018A2D6205D}" type="presParOf" srcId="{EDCC218D-6F5A-4B06-A12E-2A9A715A08EF}" destId="{E5102A4A-8BA1-4D35-BD0E-CDCDC58A9041}" srcOrd="0" destOrd="0" presId="urn:microsoft.com/office/officeart/2005/8/layout/orgChart1"/>
    <dgm:cxn modelId="{5E6BD156-BD86-4A7F-A037-3C25C815E0B0}" type="presParOf" srcId="{EDCC218D-6F5A-4B06-A12E-2A9A715A08EF}" destId="{CEABEF05-E2B8-4859-A454-3381459E4175}" srcOrd="1" destOrd="0" presId="urn:microsoft.com/office/officeart/2005/8/layout/orgChart1"/>
    <dgm:cxn modelId="{81FE30C3-88AA-4753-94EE-2FFAE6A3279C}" type="presParOf" srcId="{FB661844-8B88-4F2C-90BC-10FDD838D56B}" destId="{2F902534-C371-46D4-A345-A19D40B7EE4E}" srcOrd="1" destOrd="0" presId="urn:microsoft.com/office/officeart/2005/8/layout/orgChart1"/>
    <dgm:cxn modelId="{9C8993BF-80AB-48A2-A322-48E7B5B566AF}" type="presParOf" srcId="{FB661844-8B88-4F2C-90BC-10FDD838D56B}" destId="{3F24516B-6842-44B9-8FB4-24FBD47E028C}" srcOrd="2" destOrd="0" presId="urn:microsoft.com/office/officeart/2005/8/layout/orgChart1"/>
    <dgm:cxn modelId="{13FBE7AD-C493-4D02-9D79-403A17E44BA0}" type="presParOf" srcId="{BAB9F3B5-F438-484B-B7C1-3E5D42EC16EA}" destId="{ED1D5C78-A534-42F3-8217-735358A99718}" srcOrd="2" destOrd="0" presId="urn:microsoft.com/office/officeart/2005/8/layout/orgChart1"/>
    <dgm:cxn modelId="{6F642F74-DEEC-4575-A93B-9977FC55965E}" type="presParOf" srcId="{BAB9F3B5-F438-484B-B7C1-3E5D42EC16EA}" destId="{39D4B3F8-5E68-446E-ACE9-379AA565FC8B}" srcOrd="3" destOrd="0" presId="urn:microsoft.com/office/officeart/2005/8/layout/orgChart1"/>
    <dgm:cxn modelId="{549A7348-7B4B-4D6B-BD2C-DD1A88CDB242}" type="presParOf" srcId="{39D4B3F8-5E68-446E-ACE9-379AA565FC8B}" destId="{A58C0BF5-6B9A-47DE-8C45-47F543DAF669}" srcOrd="0" destOrd="0" presId="urn:microsoft.com/office/officeart/2005/8/layout/orgChart1"/>
    <dgm:cxn modelId="{D9A39C93-14FE-424B-AB53-F279F8E3F142}" type="presParOf" srcId="{A58C0BF5-6B9A-47DE-8C45-47F543DAF669}" destId="{98B1F1A9-EB0F-48FE-B493-32E35E7C18C4}" srcOrd="0" destOrd="0" presId="urn:microsoft.com/office/officeart/2005/8/layout/orgChart1"/>
    <dgm:cxn modelId="{68C33E4B-74CC-4633-8A4F-370DB43DFCF6}" type="presParOf" srcId="{A58C0BF5-6B9A-47DE-8C45-47F543DAF669}" destId="{468797F1-40FC-436A-8D86-46167456B31C}" srcOrd="1" destOrd="0" presId="urn:microsoft.com/office/officeart/2005/8/layout/orgChart1"/>
    <dgm:cxn modelId="{E7FCD565-56F3-4CC9-A15D-7ACB3DC44BE6}" type="presParOf" srcId="{39D4B3F8-5E68-446E-ACE9-379AA565FC8B}" destId="{DED988F7-F023-426A-BDAF-571DE3762C03}" srcOrd="1" destOrd="0" presId="urn:microsoft.com/office/officeart/2005/8/layout/orgChart1"/>
    <dgm:cxn modelId="{D417863C-6DE8-4FDB-8E7F-CF64FBA68BE1}" type="presParOf" srcId="{39D4B3F8-5E68-446E-ACE9-379AA565FC8B}" destId="{BF1075F5-A2FB-4D59-BC9A-DFE2456916CB}" srcOrd="2" destOrd="0" presId="urn:microsoft.com/office/officeart/2005/8/layout/orgChart1"/>
    <dgm:cxn modelId="{316FC6E9-7D14-4506-A983-F25FA3F0B366}" type="presParOf" srcId="{BAB9F3B5-F438-484B-B7C1-3E5D42EC16EA}" destId="{90C2103C-A49B-4BE8-809F-CA9ACBB1B0E7}" srcOrd="4" destOrd="0" presId="urn:microsoft.com/office/officeart/2005/8/layout/orgChart1"/>
    <dgm:cxn modelId="{93B9B0A7-88F3-49B7-8693-F055068265D0}" type="presParOf" srcId="{BAB9F3B5-F438-484B-B7C1-3E5D42EC16EA}" destId="{895B7017-D1EB-4BFE-B34B-BB2A9B681CB9}" srcOrd="5" destOrd="0" presId="urn:microsoft.com/office/officeart/2005/8/layout/orgChart1"/>
    <dgm:cxn modelId="{0B9F187D-3092-41BC-9F96-473F286F4537}" type="presParOf" srcId="{895B7017-D1EB-4BFE-B34B-BB2A9B681CB9}" destId="{3CECF693-8F8D-4652-8DA6-F08DCEBCB2B8}" srcOrd="0" destOrd="0" presId="urn:microsoft.com/office/officeart/2005/8/layout/orgChart1"/>
    <dgm:cxn modelId="{B81547A3-110F-4F40-912D-F19D94BC47A7}" type="presParOf" srcId="{3CECF693-8F8D-4652-8DA6-F08DCEBCB2B8}" destId="{F5B45CAC-A239-4EEA-BB5B-F3DA6CC50AF2}" srcOrd="0" destOrd="0" presId="urn:microsoft.com/office/officeart/2005/8/layout/orgChart1"/>
    <dgm:cxn modelId="{93EE52A7-EB2D-4A97-9D90-519830EBC184}" type="presParOf" srcId="{3CECF693-8F8D-4652-8DA6-F08DCEBCB2B8}" destId="{D19A2786-2AAC-46DD-A50E-8D13E01988E6}" srcOrd="1" destOrd="0" presId="urn:microsoft.com/office/officeart/2005/8/layout/orgChart1"/>
    <dgm:cxn modelId="{0659C4D7-340B-4E15-A0D9-81792E87054B}" type="presParOf" srcId="{895B7017-D1EB-4BFE-B34B-BB2A9B681CB9}" destId="{3DF1E842-954A-45C2-BA7F-75CFE7E15F9F}" srcOrd="1" destOrd="0" presId="urn:microsoft.com/office/officeart/2005/8/layout/orgChart1"/>
    <dgm:cxn modelId="{D0EF0A86-FCF3-433E-A218-C75F6EBD3BD6}" type="presParOf" srcId="{895B7017-D1EB-4BFE-B34B-BB2A9B681CB9}" destId="{702630E3-86D4-4969-89CB-6B21B97E076F}" srcOrd="2" destOrd="0" presId="urn:microsoft.com/office/officeart/2005/8/layout/orgChart1"/>
    <dgm:cxn modelId="{88E6EC12-E1D8-4789-9429-97F4AD69DC85}" type="presParOf" srcId="{8CE5151B-84CC-4CE5-8915-BB623A515081}" destId="{6A3B7FA9-DC42-4CDA-9458-596004D39945}" srcOrd="2" destOrd="0" presId="urn:microsoft.com/office/officeart/2005/8/layout/orgChart1"/>
    <dgm:cxn modelId="{881CCDB3-9CB2-4729-9F4C-39993C0E4EF4}" type="presParOf" srcId="{D4428B41-02EF-4A84-9CAB-97E019860743}" destId="{563AFF9C-1629-4A2A-BEB2-6B91D69F8564}" srcOrd="10" destOrd="0" presId="urn:microsoft.com/office/officeart/2005/8/layout/orgChart1"/>
    <dgm:cxn modelId="{A8DA8BC9-C1AF-4B99-8F1E-D76784270D11}" type="presParOf" srcId="{D4428B41-02EF-4A84-9CAB-97E019860743}" destId="{29D4EBD0-7FCB-4B8D-AFF8-15F234FCF925}" srcOrd="11" destOrd="0" presId="urn:microsoft.com/office/officeart/2005/8/layout/orgChart1"/>
    <dgm:cxn modelId="{2AB2F132-2085-41C5-AA44-2E54EE98DC30}" type="presParOf" srcId="{29D4EBD0-7FCB-4B8D-AFF8-15F234FCF925}" destId="{F298DC95-84D3-469A-B01D-430C5253F450}" srcOrd="0" destOrd="0" presId="urn:microsoft.com/office/officeart/2005/8/layout/orgChart1"/>
    <dgm:cxn modelId="{DF32072A-B6B2-43EF-8BAC-E86E7CFBA0B6}" type="presParOf" srcId="{F298DC95-84D3-469A-B01D-430C5253F450}" destId="{7572FD5C-BEE0-4505-95CB-21C8449F8CFF}" srcOrd="0" destOrd="0" presId="urn:microsoft.com/office/officeart/2005/8/layout/orgChart1"/>
    <dgm:cxn modelId="{8FAAD08F-436E-4FEA-A943-A0408319A8BD}" type="presParOf" srcId="{F298DC95-84D3-469A-B01D-430C5253F450}" destId="{17CFE340-AAF3-4E7A-8553-30E0B20DC91A}" srcOrd="1" destOrd="0" presId="urn:microsoft.com/office/officeart/2005/8/layout/orgChart1"/>
    <dgm:cxn modelId="{2AB5A408-EE68-4601-9B19-EA5124D0B9C4}" type="presParOf" srcId="{29D4EBD0-7FCB-4B8D-AFF8-15F234FCF925}" destId="{469D7C3C-3293-4979-90DB-3B79BC0022ED}" srcOrd="1" destOrd="0" presId="urn:microsoft.com/office/officeart/2005/8/layout/orgChart1"/>
    <dgm:cxn modelId="{65E90FE2-2C4C-42A6-9F91-EF917E0C6818}" type="presParOf" srcId="{469D7C3C-3293-4979-90DB-3B79BC0022ED}" destId="{18331FBA-FA95-4F50-A453-88350CBDF4DD}" srcOrd="0" destOrd="0" presId="urn:microsoft.com/office/officeart/2005/8/layout/orgChart1"/>
    <dgm:cxn modelId="{C6CCB2B2-F331-4DCF-A6A3-904DB92034F1}" type="presParOf" srcId="{469D7C3C-3293-4979-90DB-3B79BC0022ED}" destId="{3965CC10-2722-478C-8CC6-871B2C85A44B}" srcOrd="1" destOrd="0" presId="urn:microsoft.com/office/officeart/2005/8/layout/orgChart1"/>
    <dgm:cxn modelId="{680DC606-FBFB-4551-AFC6-F2F7EDB2F698}" type="presParOf" srcId="{3965CC10-2722-478C-8CC6-871B2C85A44B}" destId="{C50A6BE7-BBE9-4ABB-9613-F296B448DD49}" srcOrd="0" destOrd="0" presId="urn:microsoft.com/office/officeart/2005/8/layout/orgChart1"/>
    <dgm:cxn modelId="{B61DB0FC-A261-400F-92F5-095287A49294}" type="presParOf" srcId="{C50A6BE7-BBE9-4ABB-9613-F296B448DD49}" destId="{AC7B84C1-F117-4E78-8C23-AEECD1C4FC01}" srcOrd="0" destOrd="0" presId="urn:microsoft.com/office/officeart/2005/8/layout/orgChart1"/>
    <dgm:cxn modelId="{56269A86-D212-4072-9479-F3610E0F465B}" type="presParOf" srcId="{C50A6BE7-BBE9-4ABB-9613-F296B448DD49}" destId="{2EB1E07D-CD9C-4D93-9E30-EF8030A0B08D}" srcOrd="1" destOrd="0" presId="urn:microsoft.com/office/officeart/2005/8/layout/orgChart1"/>
    <dgm:cxn modelId="{8C0D83C2-A56A-4133-BB41-67767D9268D1}" type="presParOf" srcId="{3965CC10-2722-478C-8CC6-871B2C85A44B}" destId="{E8E628B4-A130-4B45-8EC0-3CB988050800}" srcOrd="1" destOrd="0" presId="urn:microsoft.com/office/officeart/2005/8/layout/orgChart1"/>
    <dgm:cxn modelId="{46BB8E58-77DC-4A6D-A84E-305847DE7DEE}" type="presParOf" srcId="{3965CC10-2722-478C-8CC6-871B2C85A44B}" destId="{24DB2252-7CE5-4FB3-8A98-2F90D56B7986}" srcOrd="2" destOrd="0" presId="urn:microsoft.com/office/officeart/2005/8/layout/orgChart1"/>
    <dgm:cxn modelId="{5B780518-BDAE-4247-B429-F25856CA11B7}" type="presParOf" srcId="{469D7C3C-3293-4979-90DB-3B79BC0022ED}" destId="{C98A2A75-2117-40DC-979A-6FDDEB38B7AE}" srcOrd="2" destOrd="0" presId="urn:microsoft.com/office/officeart/2005/8/layout/orgChart1"/>
    <dgm:cxn modelId="{E76C7715-C933-4144-9533-01D58B54FE54}" type="presParOf" srcId="{469D7C3C-3293-4979-90DB-3B79BC0022ED}" destId="{494CFA34-8503-4716-A9BF-341130552011}" srcOrd="3" destOrd="0" presId="urn:microsoft.com/office/officeart/2005/8/layout/orgChart1"/>
    <dgm:cxn modelId="{981F21A0-3EAF-4D32-803F-B53AD4425ED7}" type="presParOf" srcId="{494CFA34-8503-4716-A9BF-341130552011}" destId="{1D04FA2D-560D-42A6-A104-915BEA3EEC37}" srcOrd="0" destOrd="0" presId="urn:microsoft.com/office/officeart/2005/8/layout/orgChart1"/>
    <dgm:cxn modelId="{D0066196-6D50-4DDA-94C9-06F0D7EC75F2}" type="presParOf" srcId="{1D04FA2D-560D-42A6-A104-915BEA3EEC37}" destId="{01DDD8B3-ED53-454D-884C-6F1F10D27699}" srcOrd="0" destOrd="0" presId="urn:microsoft.com/office/officeart/2005/8/layout/orgChart1"/>
    <dgm:cxn modelId="{8BD77B7E-F485-4C10-B030-5828050BD228}" type="presParOf" srcId="{1D04FA2D-560D-42A6-A104-915BEA3EEC37}" destId="{511CCD0D-B5B5-4809-A6A4-C3A5DF70D78D}" srcOrd="1" destOrd="0" presId="urn:microsoft.com/office/officeart/2005/8/layout/orgChart1"/>
    <dgm:cxn modelId="{142D9B1E-D212-453B-8EF2-F418E04A6296}" type="presParOf" srcId="{494CFA34-8503-4716-A9BF-341130552011}" destId="{A39D831E-475B-425E-8088-F2BEE0144D2C}" srcOrd="1" destOrd="0" presId="urn:microsoft.com/office/officeart/2005/8/layout/orgChart1"/>
    <dgm:cxn modelId="{5840DC86-5DFD-4CE6-B5FB-6F8602A3E59F}" type="presParOf" srcId="{494CFA34-8503-4716-A9BF-341130552011}" destId="{E4E69DF7-A407-4A11-8FB3-42B9A3555AEA}" srcOrd="2" destOrd="0" presId="urn:microsoft.com/office/officeart/2005/8/layout/orgChart1"/>
    <dgm:cxn modelId="{B528CCC4-15D3-4F91-8F90-1B0A5C249005}" type="presParOf" srcId="{29D4EBD0-7FCB-4B8D-AFF8-15F234FCF925}" destId="{A7580F4C-41A8-4EED-811F-4A0D469126CE}" srcOrd="2" destOrd="0" presId="urn:microsoft.com/office/officeart/2005/8/layout/orgChart1"/>
    <dgm:cxn modelId="{86EFB8B8-C0B7-44E8-A615-6AA9CE230ADB}" type="presParOf" srcId="{D4428B41-02EF-4A84-9CAB-97E019860743}" destId="{063004F8-868C-44DE-9DCC-6D0EC3481D5C}" srcOrd="12" destOrd="0" presId="urn:microsoft.com/office/officeart/2005/8/layout/orgChart1"/>
    <dgm:cxn modelId="{742EA42E-73AB-4BE7-A603-4F17B9F47710}" type="presParOf" srcId="{D4428B41-02EF-4A84-9CAB-97E019860743}" destId="{AEB26512-C7F8-4B1D-85CF-EE0EF8C89F6F}" srcOrd="13" destOrd="0" presId="urn:microsoft.com/office/officeart/2005/8/layout/orgChart1"/>
    <dgm:cxn modelId="{77DCE995-C3F3-4C5B-B050-591604A3FACB}" type="presParOf" srcId="{AEB26512-C7F8-4B1D-85CF-EE0EF8C89F6F}" destId="{24738409-9910-40A1-A9E9-2575C08CCE04}" srcOrd="0" destOrd="0" presId="urn:microsoft.com/office/officeart/2005/8/layout/orgChart1"/>
    <dgm:cxn modelId="{817ED187-7EC9-4B3F-8EB4-496A34425C57}" type="presParOf" srcId="{24738409-9910-40A1-A9E9-2575C08CCE04}" destId="{3A796D2D-EC11-414A-B4C4-FC656974522F}" srcOrd="0" destOrd="0" presId="urn:microsoft.com/office/officeart/2005/8/layout/orgChart1"/>
    <dgm:cxn modelId="{3CB41392-AF7E-4F2A-BC4C-B0F616DAA4D4}" type="presParOf" srcId="{24738409-9910-40A1-A9E9-2575C08CCE04}" destId="{039CECA2-EBE0-4BE9-9821-C4E7692BBC17}" srcOrd="1" destOrd="0" presId="urn:microsoft.com/office/officeart/2005/8/layout/orgChart1"/>
    <dgm:cxn modelId="{71474B8D-94CA-4488-8B4E-6BF9251DB846}" type="presParOf" srcId="{AEB26512-C7F8-4B1D-85CF-EE0EF8C89F6F}" destId="{15E6E5BD-5992-47B4-BC6F-B11A732B9B33}" srcOrd="1" destOrd="0" presId="urn:microsoft.com/office/officeart/2005/8/layout/orgChart1"/>
    <dgm:cxn modelId="{DC15891E-6938-49B0-A6C2-F1056A674AE2}" type="presParOf" srcId="{15E6E5BD-5992-47B4-BC6F-B11A732B9B33}" destId="{23D1C3B2-4FC8-42B7-AA85-A41E286867D3}" srcOrd="0" destOrd="0" presId="urn:microsoft.com/office/officeart/2005/8/layout/orgChart1"/>
    <dgm:cxn modelId="{A56B9BB2-BD10-4E67-B903-2BAE6B79C126}" type="presParOf" srcId="{15E6E5BD-5992-47B4-BC6F-B11A732B9B33}" destId="{FEB1463F-09A6-4EE5-A173-C842C7A7E03F}" srcOrd="1" destOrd="0" presId="urn:microsoft.com/office/officeart/2005/8/layout/orgChart1"/>
    <dgm:cxn modelId="{7284BD33-6DAB-44BE-B697-D892B9AC1321}" type="presParOf" srcId="{FEB1463F-09A6-4EE5-A173-C842C7A7E03F}" destId="{FD19C080-C739-46A5-A60F-38C487AC20E2}" srcOrd="0" destOrd="0" presId="urn:microsoft.com/office/officeart/2005/8/layout/orgChart1"/>
    <dgm:cxn modelId="{31A4468E-AA71-46D1-8AC3-4C4222E8BA4C}" type="presParOf" srcId="{FD19C080-C739-46A5-A60F-38C487AC20E2}" destId="{D1747440-9E2A-4F23-A976-3BB5272554DE}" srcOrd="0" destOrd="0" presId="urn:microsoft.com/office/officeart/2005/8/layout/orgChart1"/>
    <dgm:cxn modelId="{C4BE37E3-AFBA-45C3-9EA2-E16CB398391A}" type="presParOf" srcId="{FD19C080-C739-46A5-A60F-38C487AC20E2}" destId="{9A38D951-5DF6-48FC-A75A-67B96F71D371}" srcOrd="1" destOrd="0" presId="urn:microsoft.com/office/officeart/2005/8/layout/orgChart1"/>
    <dgm:cxn modelId="{84AF9B7B-27AE-4AAF-8945-90D0C8CED13C}" type="presParOf" srcId="{FEB1463F-09A6-4EE5-A173-C842C7A7E03F}" destId="{70D9434E-B26E-4E8F-BAA4-3AD386491E21}" srcOrd="1" destOrd="0" presId="urn:microsoft.com/office/officeart/2005/8/layout/orgChart1"/>
    <dgm:cxn modelId="{D188C073-F4B2-4D45-B6F8-6B70BD3807BC}" type="presParOf" srcId="{FEB1463F-09A6-4EE5-A173-C842C7A7E03F}" destId="{FC24E0A7-6ED5-4005-9FF2-62BE38E9ED0C}" srcOrd="2" destOrd="0" presId="urn:microsoft.com/office/officeart/2005/8/layout/orgChart1"/>
    <dgm:cxn modelId="{4B0BC2DA-D48C-4F1F-8869-3C2B09AEE865}" type="presParOf" srcId="{AEB26512-C7F8-4B1D-85CF-EE0EF8C89F6F}" destId="{8802BA9F-50C8-42CF-B5EF-22175B91F438}" srcOrd="2" destOrd="0" presId="urn:microsoft.com/office/officeart/2005/8/layout/orgChart1"/>
    <dgm:cxn modelId="{A18EDCAF-491D-4F04-B2C4-0D41BCE92F67}" type="presParOf" srcId="{D4428B41-02EF-4A84-9CAB-97E019860743}" destId="{05DFC98B-8E04-4D9E-930D-8363F71AF5A2}" srcOrd="14" destOrd="0" presId="urn:microsoft.com/office/officeart/2005/8/layout/orgChart1"/>
    <dgm:cxn modelId="{F8C800E0-DDDD-4380-AEE4-B1B14B8843B6}" type="presParOf" srcId="{D4428B41-02EF-4A84-9CAB-97E019860743}" destId="{7158FFAB-6D29-4E08-A466-D8E5EFFED113}" srcOrd="15" destOrd="0" presId="urn:microsoft.com/office/officeart/2005/8/layout/orgChart1"/>
    <dgm:cxn modelId="{EAD83676-17EF-4343-93C6-95E9841B6E13}" type="presParOf" srcId="{7158FFAB-6D29-4E08-A466-D8E5EFFED113}" destId="{1C8BF1D1-E3A0-4D39-8924-8D4E6E19A8B7}" srcOrd="0" destOrd="0" presId="urn:microsoft.com/office/officeart/2005/8/layout/orgChart1"/>
    <dgm:cxn modelId="{C7245539-6906-458E-A551-E5AA858B287E}" type="presParOf" srcId="{1C8BF1D1-E3A0-4D39-8924-8D4E6E19A8B7}" destId="{39B42B25-ADA7-4013-A01A-C2CAF7D7C9ED}" srcOrd="0" destOrd="0" presId="urn:microsoft.com/office/officeart/2005/8/layout/orgChart1"/>
    <dgm:cxn modelId="{20729F18-178B-4B33-86AF-90C748274FBD}" type="presParOf" srcId="{1C8BF1D1-E3A0-4D39-8924-8D4E6E19A8B7}" destId="{6E48FF61-70C5-4AC5-B936-B96966594D89}" srcOrd="1" destOrd="0" presId="urn:microsoft.com/office/officeart/2005/8/layout/orgChart1"/>
    <dgm:cxn modelId="{252214A7-B72A-451A-B1AA-0177EF3BF5F6}" type="presParOf" srcId="{7158FFAB-6D29-4E08-A466-D8E5EFFED113}" destId="{F01D4C69-4543-45B3-87FB-F16A40006ABB}" srcOrd="1" destOrd="0" presId="urn:microsoft.com/office/officeart/2005/8/layout/orgChart1"/>
    <dgm:cxn modelId="{216615CF-D13E-4125-ADEA-00FBD392A170}" type="presParOf" srcId="{F01D4C69-4543-45B3-87FB-F16A40006ABB}" destId="{0E0262CE-931E-4167-A92F-A674C5B97157}" srcOrd="0" destOrd="0" presId="urn:microsoft.com/office/officeart/2005/8/layout/orgChart1"/>
    <dgm:cxn modelId="{3C6EC9FA-1863-46A2-8213-F30AEC6E8CA8}" type="presParOf" srcId="{F01D4C69-4543-45B3-87FB-F16A40006ABB}" destId="{0B04F98E-78CF-4976-84CE-BD4546C52A86}" srcOrd="1" destOrd="0" presId="urn:microsoft.com/office/officeart/2005/8/layout/orgChart1"/>
    <dgm:cxn modelId="{7BB0DBAA-0ED6-48BB-ABE7-DDD0CBBA01D7}" type="presParOf" srcId="{0B04F98E-78CF-4976-84CE-BD4546C52A86}" destId="{9CAD6BB5-C845-4D80-8EF7-CF7B65204B1D}" srcOrd="0" destOrd="0" presId="urn:microsoft.com/office/officeart/2005/8/layout/orgChart1"/>
    <dgm:cxn modelId="{3438545C-7B62-41D9-9DB3-9B466EADD3B3}" type="presParOf" srcId="{9CAD6BB5-C845-4D80-8EF7-CF7B65204B1D}" destId="{D5E6AED0-AE87-40FE-84BB-493A712722AC}" srcOrd="0" destOrd="0" presId="urn:microsoft.com/office/officeart/2005/8/layout/orgChart1"/>
    <dgm:cxn modelId="{6809B565-8DCF-4552-938A-EEB08C652614}" type="presParOf" srcId="{9CAD6BB5-C845-4D80-8EF7-CF7B65204B1D}" destId="{BBECF65F-A9CA-4829-B592-5E6811C7B1D3}" srcOrd="1" destOrd="0" presId="urn:microsoft.com/office/officeart/2005/8/layout/orgChart1"/>
    <dgm:cxn modelId="{65A2CD07-2BAD-4B63-9E80-EE1E442D5540}" type="presParOf" srcId="{0B04F98E-78CF-4976-84CE-BD4546C52A86}" destId="{F341B638-D1E6-4E02-AA23-384841CB6B8A}" srcOrd="1" destOrd="0" presId="urn:microsoft.com/office/officeart/2005/8/layout/orgChart1"/>
    <dgm:cxn modelId="{92CB59D0-16D2-4F16-9B85-D3083A09F50A}" type="presParOf" srcId="{0B04F98E-78CF-4976-84CE-BD4546C52A86}" destId="{09345C3E-421A-4BAE-8031-5AFEF7E1C30C}" srcOrd="2" destOrd="0" presId="urn:microsoft.com/office/officeart/2005/8/layout/orgChart1"/>
    <dgm:cxn modelId="{B7AF44B9-C960-4E73-A6C1-A49360CFC3E2}" type="presParOf" srcId="{7158FFAB-6D29-4E08-A466-D8E5EFFED113}" destId="{1C6FFDAB-3D7E-40CC-8A02-ECB5262ADF27}" srcOrd="2" destOrd="0" presId="urn:microsoft.com/office/officeart/2005/8/layout/orgChart1"/>
    <dgm:cxn modelId="{B60F0510-D512-4B2F-B890-CAA9822B72C4}" type="presParOf" srcId="{D4428B41-02EF-4A84-9CAB-97E019860743}" destId="{5F44BB84-7312-43BA-A79E-C68FF65C3A13}" srcOrd="16" destOrd="0" presId="urn:microsoft.com/office/officeart/2005/8/layout/orgChart1"/>
    <dgm:cxn modelId="{44093B17-FA35-47DD-B14A-73E1394B2165}" type="presParOf" srcId="{D4428B41-02EF-4A84-9CAB-97E019860743}" destId="{CE91ECFC-BEEF-4D5E-B49C-1136C721F6EB}" srcOrd="17" destOrd="0" presId="urn:microsoft.com/office/officeart/2005/8/layout/orgChart1"/>
    <dgm:cxn modelId="{3C8BDC2B-6727-46B6-B7D1-BABBFAD885DD}" type="presParOf" srcId="{CE91ECFC-BEEF-4D5E-B49C-1136C721F6EB}" destId="{54CB9A0C-6D6C-4318-9667-86E8022CEBF9}" srcOrd="0" destOrd="0" presId="urn:microsoft.com/office/officeart/2005/8/layout/orgChart1"/>
    <dgm:cxn modelId="{7ED8AC79-8081-46B0-8F14-41AD5587A1C5}" type="presParOf" srcId="{54CB9A0C-6D6C-4318-9667-86E8022CEBF9}" destId="{B2195A33-E2C0-4D9B-BD28-2F9535CA111A}" srcOrd="0" destOrd="0" presId="urn:microsoft.com/office/officeart/2005/8/layout/orgChart1"/>
    <dgm:cxn modelId="{706D907E-CAF6-4C00-B1EF-7B04482386E5}" type="presParOf" srcId="{54CB9A0C-6D6C-4318-9667-86E8022CEBF9}" destId="{3497A137-B16F-4C12-88AA-04B878BFB011}" srcOrd="1" destOrd="0" presId="urn:microsoft.com/office/officeart/2005/8/layout/orgChart1"/>
    <dgm:cxn modelId="{8B07CA57-1C16-47DD-80A4-8C70657E53AC}" type="presParOf" srcId="{CE91ECFC-BEEF-4D5E-B49C-1136C721F6EB}" destId="{515984AC-97EF-4FE0-8D06-E45729DD4002}" srcOrd="1" destOrd="0" presId="urn:microsoft.com/office/officeart/2005/8/layout/orgChart1"/>
    <dgm:cxn modelId="{2AB7A570-C717-483D-9F7C-407AF61C4CCF}" type="presParOf" srcId="{CE91ECFC-BEEF-4D5E-B49C-1136C721F6EB}" destId="{C4E39F41-19A0-4E72-8D0A-B7B2254BAF33}" srcOrd="2" destOrd="0" presId="urn:microsoft.com/office/officeart/2005/8/layout/orgChart1"/>
    <dgm:cxn modelId="{69DFD53F-DA1D-40FC-9EF2-E09425DA12F0}" type="presParOf" srcId="{D4428B41-02EF-4A84-9CAB-97E019860743}" destId="{C720F374-247D-4C2A-97E3-D9BC5A82CF87}" srcOrd="18" destOrd="0" presId="urn:microsoft.com/office/officeart/2005/8/layout/orgChart1"/>
    <dgm:cxn modelId="{47907CA5-92EC-41C7-97B5-4E4E06AC33B9}" type="presParOf" srcId="{D4428B41-02EF-4A84-9CAB-97E019860743}" destId="{21854789-CDB4-4E03-B162-0D0EC8A08E89}" srcOrd="19" destOrd="0" presId="urn:microsoft.com/office/officeart/2005/8/layout/orgChart1"/>
    <dgm:cxn modelId="{34C9C0B6-1474-4A28-8BEC-CAC756571E4A}" type="presParOf" srcId="{21854789-CDB4-4E03-B162-0D0EC8A08E89}" destId="{B49BD6EE-01D8-4961-B1D2-C1C620D7C417}" srcOrd="0" destOrd="0" presId="urn:microsoft.com/office/officeart/2005/8/layout/orgChart1"/>
    <dgm:cxn modelId="{F6F2F9A3-BEF8-45FF-850B-9B4D71482B9D}" type="presParOf" srcId="{B49BD6EE-01D8-4961-B1D2-C1C620D7C417}" destId="{659A9D95-95F7-4A5E-BDD6-44FEE95D9DA2}" srcOrd="0" destOrd="0" presId="urn:microsoft.com/office/officeart/2005/8/layout/orgChart1"/>
    <dgm:cxn modelId="{02141BD3-3D8E-44F8-B148-E5C98AC91FB2}" type="presParOf" srcId="{B49BD6EE-01D8-4961-B1D2-C1C620D7C417}" destId="{7B104C11-6C6A-4EE5-802A-09ADE2040AE0}" srcOrd="1" destOrd="0" presId="urn:microsoft.com/office/officeart/2005/8/layout/orgChart1"/>
    <dgm:cxn modelId="{844216D4-0BD3-4F68-AC00-834DC9FDB0A0}" type="presParOf" srcId="{21854789-CDB4-4E03-B162-0D0EC8A08E89}" destId="{906B7021-F60B-4B0E-A00B-27063D38C60C}" srcOrd="1" destOrd="0" presId="urn:microsoft.com/office/officeart/2005/8/layout/orgChart1"/>
    <dgm:cxn modelId="{C8F1FD12-5921-4B91-AA13-A8B81E92E138}" type="presParOf" srcId="{906B7021-F60B-4B0E-A00B-27063D38C60C}" destId="{F2597CEB-E5E8-4251-825F-96E552B53A74}" srcOrd="0" destOrd="0" presId="urn:microsoft.com/office/officeart/2005/8/layout/orgChart1"/>
    <dgm:cxn modelId="{A70A16F8-481E-422F-BCFF-03B1DD016A12}" type="presParOf" srcId="{906B7021-F60B-4B0E-A00B-27063D38C60C}" destId="{A3BEC53C-19F7-4195-8768-51E8308552DA}" srcOrd="1" destOrd="0" presId="urn:microsoft.com/office/officeart/2005/8/layout/orgChart1"/>
    <dgm:cxn modelId="{9A08998E-B726-41F2-8796-6100806102CD}" type="presParOf" srcId="{A3BEC53C-19F7-4195-8768-51E8308552DA}" destId="{91CCC12D-A5B4-4BFA-AA11-0A1DDDC54362}" srcOrd="0" destOrd="0" presId="urn:microsoft.com/office/officeart/2005/8/layout/orgChart1"/>
    <dgm:cxn modelId="{ACB16361-C0D2-4CE6-9847-D13EA6A8BA26}" type="presParOf" srcId="{91CCC12D-A5B4-4BFA-AA11-0A1DDDC54362}" destId="{8F0E5080-E996-4F5B-898B-D02D921514EF}" srcOrd="0" destOrd="0" presId="urn:microsoft.com/office/officeart/2005/8/layout/orgChart1"/>
    <dgm:cxn modelId="{4EAC8A31-5B73-4DEB-B6B1-9F98E790D314}" type="presParOf" srcId="{91CCC12D-A5B4-4BFA-AA11-0A1DDDC54362}" destId="{782A8471-FBD9-460E-93A9-48A846248E42}" srcOrd="1" destOrd="0" presId="urn:microsoft.com/office/officeart/2005/8/layout/orgChart1"/>
    <dgm:cxn modelId="{6CDD533B-3A63-41C5-8C77-7190DAC0A533}" type="presParOf" srcId="{A3BEC53C-19F7-4195-8768-51E8308552DA}" destId="{486510D4-998A-44E9-B04A-993792BA868E}" srcOrd="1" destOrd="0" presId="urn:microsoft.com/office/officeart/2005/8/layout/orgChart1"/>
    <dgm:cxn modelId="{6504ACEB-DBA8-4E39-BBC0-BC318FCB053D}" type="presParOf" srcId="{A3BEC53C-19F7-4195-8768-51E8308552DA}" destId="{3C5B6D56-FC16-4C34-B9A3-E7FF9878194D}" srcOrd="2" destOrd="0" presId="urn:microsoft.com/office/officeart/2005/8/layout/orgChart1"/>
    <dgm:cxn modelId="{8692647C-5396-4DE6-8B41-1586219A2118}" type="presParOf" srcId="{906B7021-F60B-4B0E-A00B-27063D38C60C}" destId="{AB915BC4-62B4-49B5-AA84-CB252E09ECF1}" srcOrd="2" destOrd="0" presId="urn:microsoft.com/office/officeart/2005/8/layout/orgChart1"/>
    <dgm:cxn modelId="{EB39DD18-5A1B-4FE6-938B-D0828DA2BE66}" type="presParOf" srcId="{906B7021-F60B-4B0E-A00B-27063D38C60C}" destId="{3D1F2119-33FE-42B2-86CA-26AD5226E7A0}" srcOrd="3" destOrd="0" presId="urn:microsoft.com/office/officeart/2005/8/layout/orgChart1"/>
    <dgm:cxn modelId="{F773D1B5-E29D-4E2B-A5F2-8E64BA28B236}" type="presParOf" srcId="{3D1F2119-33FE-42B2-86CA-26AD5226E7A0}" destId="{D27B2589-85B6-43B4-ADC4-22640FC36CDF}" srcOrd="0" destOrd="0" presId="urn:microsoft.com/office/officeart/2005/8/layout/orgChart1"/>
    <dgm:cxn modelId="{31DA7BE7-5FE3-4453-AE79-D8A535D09CC9}" type="presParOf" srcId="{D27B2589-85B6-43B4-ADC4-22640FC36CDF}" destId="{CD5B0C96-91BD-437A-97DF-1A6B715884B6}" srcOrd="0" destOrd="0" presId="urn:microsoft.com/office/officeart/2005/8/layout/orgChart1"/>
    <dgm:cxn modelId="{94FCAC89-5AC3-42A5-8762-55D416319483}" type="presParOf" srcId="{D27B2589-85B6-43B4-ADC4-22640FC36CDF}" destId="{195883BA-555E-4D81-8842-E80410393AB8}" srcOrd="1" destOrd="0" presId="urn:microsoft.com/office/officeart/2005/8/layout/orgChart1"/>
    <dgm:cxn modelId="{7569D43F-2B0A-49DC-B080-F25D78032F06}" type="presParOf" srcId="{3D1F2119-33FE-42B2-86CA-26AD5226E7A0}" destId="{0A3011A6-A346-4993-A82F-C17F822D6A55}" srcOrd="1" destOrd="0" presId="urn:microsoft.com/office/officeart/2005/8/layout/orgChart1"/>
    <dgm:cxn modelId="{57478847-261B-43D1-BD46-C946E40188D4}" type="presParOf" srcId="{3D1F2119-33FE-42B2-86CA-26AD5226E7A0}" destId="{A4256EB6-87CE-4C32-AE3C-B099088E3E45}" srcOrd="2" destOrd="0" presId="urn:microsoft.com/office/officeart/2005/8/layout/orgChart1"/>
    <dgm:cxn modelId="{F7790B2C-A2C7-44B7-B913-D55B8BEFB046}" type="presParOf" srcId="{906B7021-F60B-4B0E-A00B-27063D38C60C}" destId="{8B2438CC-A3C1-4DA8-844E-E3FA8568D666}" srcOrd="4" destOrd="0" presId="urn:microsoft.com/office/officeart/2005/8/layout/orgChart1"/>
    <dgm:cxn modelId="{D447069D-74E6-4EDD-8E88-6592FC6ACB3A}" type="presParOf" srcId="{906B7021-F60B-4B0E-A00B-27063D38C60C}" destId="{B4537B95-4ACF-4C6B-AE49-AFCE0F7D5AD2}" srcOrd="5" destOrd="0" presId="urn:microsoft.com/office/officeart/2005/8/layout/orgChart1"/>
    <dgm:cxn modelId="{AA512CE6-E847-4733-8492-186AA60BE418}" type="presParOf" srcId="{B4537B95-4ACF-4C6B-AE49-AFCE0F7D5AD2}" destId="{1C96BF52-311D-491C-8EB8-8C6A80D380DC}" srcOrd="0" destOrd="0" presId="urn:microsoft.com/office/officeart/2005/8/layout/orgChart1"/>
    <dgm:cxn modelId="{4ED5196A-928D-44E4-B072-5056E95B4A10}" type="presParOf" srcId="{1C96BF52-311D-491C-8EB8-8C6A80D380DC}" destId="{9C73D1EC-47C4-4B2D-A9C3-03C84DEF0841}" srcOrd="0" destOrd="0" presId="urn:microsoft.com/office/officeart/2005/8/layout/orgChart1"/>
    <dgm:cxn modelId="{A7AACBF2-235B-4B74-A9BF-B2B382D94DF7}" type="presParOf" srcId="{1C96BF52-311D-491C-8EB8-8C6A80D380DC}" destId="{31E91592-AC4F-4B64-AE03-7160FC0144D1}" srcOrd="1" destOrd="0" presId="urn:microsoft.com/office/officeart/2005/8/layout/orgChart1"/>
    <dgm:cxn modelId="{423F3204-F012-4D44-8C3B-F2C00DD93D0F}" type="presParOf" srcId="{B4537B95-4ACF-4C6B-AE49-AFCE0F7D5AD2}" destId="{7C61AC6B-6036-4CDC-B686-A21EDFF6661B}" srcOrd="1" destOrd="0" presId="urn:microsoft.com/office/officeart/2005/8/layout/orgChart1"/>
    <dgm:cxn modelId="{1894B2B7-F0DC-4180-B014-28ABF125A323}" type="presParOf" srcId="{B4537B95-4ACF-4C6B-AE49-AFCE0F7D5AD2}" destId="{B8BFEE9A-01AB-4D6F-875F-CB09596B6FF8}" srcOrd="2" destOrd="0" presId="urn:microsoft.com/office/officeart/2005/8/layout/orgChart1"/>
    <dgm:cxn modelId="{EF7F3A53-B96B-49FC-B985-CA429280AE18}" type="presParOf" srcId="{906B7021-F60B-4B0E-A00B-27063D38C60C}" destId="{D751D190-4F82-4B6D-A998-2BB7DE6DE940}" srcOrd="6" destOrd="0" presId="urn:microsoft.com/office/officeart/2005/8/layout/orgChart1"/>
    <dgm:cxn modelId="{B205D3DD-0078-4A74-8DFF-53EEA8066B22}" type="presParOf" srcId="{906B7021-F60B-4B0E-A00B-27063D38C60C}" destId="{7C68D3FA-B2E8-45BF-A768-A39AE1AE69D9}" srcOrd="7" destOrd="0" presId="urn:microsoft.com/office/officeart/2005/8/layout/orgChart1"/>
    <dgm:cxn modelId="{7B436213-966E-4B2F-8C6F-8164AFDF8560}" type="presParOf" srcId="{7C68D3FA-B2E8-45BF-A768-A39AE1AE69D9}" destId="{CB312F9B-4A92-45EF-B8B8-D364A3EAEF6D}" srcOrd="0" destOrd="0" presId="urn:microsoft.com/office/officeart/2005/8/layout/orgChart1"/>
    <dgm:cxn modelId="{3AFFABFF-74C9-4A3B-826A-512A472B2502}" type="presParOf" srcId="{CB312F9B-4A92-45EF-B8B8-D364A3EAEF6D}" destId="{51BF50F8-6855-471C-A1D3-358543D5D68C}" srcOrd="0" destOrd="0" presId="urn:microsoft.com/office/officeart/2005/8/layout/orgChart1"/>
    <dgm:cxn modelId="{3CBCD5BC-CD18-4DD8-B4BC-9ECBDC6D6790}" type="presParOf" srcId="{CB312F9B-4A92-45EF-B8B8-D364A3EAEF6D}" destId="{27821D07-23AA-4038-8CCA-4359448B1674}" srcOrd="1" destOrd="0" presId="urn:microsoft.com/office/officeart/2005/8/layout/orgChart1"/>
    <dgm:cxn modelId="{F788B870-0734-4D14-8CAF-A82F7CD9A597}" type="presParOf" srcId="{7C68D3FA-B2E8-45BF-A768-A39AE1AE69D9}" destId="{43357638-8342-4909-8973-76707F5B699C}" srcOrd="1" destOrd="0" presId="urn:microsoft.com/office/officeart/2005/8/layout/orgChart1"/>
    <dgm:cxn modelId="{93849503-0439-4EF5-85A5-766181F05474}" type="presParOf" srcId="{7C68D3FA-B2E8-45BF-A768-A39AE1AE69D9}" destId="{8F9FFA32-C05D-42A1-8D5A-2089BF695B14}" srcOrd="2" destOrd="0" presId="urn:microsoft.com/office/officeart/2005/8/layout/orgChart1"/>
    <dgm:cxn modelId="{47C51E03-E0AB-49EE-8749-659A195C9DF1}" type="presParOf" srcId="{906B7021-F60B-4B0E-A00B-27063D38C60C}" destId="{6CB8DA07-D235-45CB-95B1-1D3BAF902E7B}" srcOrd="8" destOrd="0" presId="urn:microsoft.com/office/officeart/2005/8/layout/orgChart1"/>
    <dgm:cxn modelId="{5EAFA86F-9304-4528-9C5E-3FA1345C85C9}" type="presParOf" srcId="{906B7021-F60B-4B0E-A00B-27063D38C60C}" destId="{E8E2B2BC-D7C4-4771-B59B-C0728818A422}" srcOrd="9" destOrd="0" presId="urn:microsoft.com/office/officeart/2005/8/layout/orgChart1"/>
    <dgm:cxn modelId="{86C92129-70CF-4811-90D8-6C4F0B697521}" type="presParOf" srcId="{E8E2B2BC-D7C4-4771-B59B-C0728818A422}" destId="{CC79FD04-A1CF-429A-B82C-AADF27C7D359}" srcOrd="0" destOrd="0" presId="urn:microsoft.com/office/officeart/2005/8/layout/orgChart1"/>
    <dgm:cxn modelId="{D434122E-753F-474F-B294-A97C53A4ADF6}" type="presParOf" srcId="{CC79FD04-A1CF-429A-B82C-AADF27C7D359}" destId="{C0D5A69E-29E0-4BAD-8016-D0E13B434AB7}" srcOrd="0" destOrd="0" presId="urn:microsoft.com/office/officeart/2005/8/layout/orgChart1"/>
    <dgm:cxn modelId="{DF59C95B-1369-4CEE-8104-8FB4F6459093}" type="presParOf" srcId="{CC79FD04-A1CF-429A-B82C-AADF27C7D359}" destId="{4768E8C0-FDB8-42FE-BCD0-C7F77E4CDDC6}" srcOrd="1" destOrd="0" presId="urn:microsoft.com/office/officeart/2005/8/layout/orgChart1"/>
    <dgm:cxn modelId="{59A86623-4FC6-4084-B64E-17E0A3E2F9D6}" type="presParOf" srcId="{E8E2B2BC-D7C4-4771-B59B-C0728818A422}" destId="{D9ACF0F4-ED4A-4490-91A5-85137D503049}" srcOrd="1" destOrd="0" presId="urn:microsoft.com/office/officeart/2005/8/layout/orgChart1"/>
    <dgm:cxn modelId="{117A4715-E216-42A1-8D3A-F6BD4605E4E4}" type="presParOf" srcId="{E8E2B2BC-D7C4-4771-B59B-C0728818A422}" destId="{A129335D-34EB-40FA-A8E2-A4D260C6A817}" srcOrd="2" destOrd="0" presId="urn:microsoft.com/office/officeart/2005/8/layout/orgChart1"/>
    <dgm:cxn modelId="{E6AA983C-A4EC-4542-BA32-E158EB8922FA}" type="presParOf" srcId="{906B7021-F60B-4B0E-A00B-27063D38C60C}" destId="{4DA41FD6-1F1E-4E56-A1C1-F924293DD705}" srcOrd="10" destOrd="0" presId="urn:microsoft.com/office/officeart/2005/8/layout/orgChart1"/>
    <dgm:cxn modelId="{B9B0B531-2090-4214-B979-DCEC5445EE8B}" type="presParOf" srcId="{906B7021-F60B-4B0E-A00B-27063D38C60C}" destId="{3C3D4723-AC1A-4745-8E6B-437A31F0FE7F}" srcOrd="11" destOrd="0" presId="urn:microsoft.com/office/officeart/2005/8/layout/orgChart1"/>
    <dgm:cxn modelId="{65189FAE-96C9-4C47-9380-C84474477676}" type="presParOf" srcId="{3C3D4723-AC1A-4745-8E6B-437A31F0FE7F}" destId="{BE56E728-D4ED-48AE-863E-BADA04B0B7D7}" srcOrd="0" destOrd="0" presId="urn:microsoft.com/office/officeart/2005/8/layout/orgChart1"/>
    <dgm:cxn modelId="{30A53880-1F6C-4858-B807-84C07850EC83}" type="presParOf" srcId="{BE56E728-D4ED-48AE-863E-BADA04B0B7D7}" destId="{4831100D-7BEA-4696-8A30-CD41A9289092}" srcOrd="0" destOrd="0" presId="urn:microsoft.com/office/officeart/2005/8/layout/orgChart1"/>
    <dgm:cxn modelId="{380CD305-EBFB-4BD4-99CB-A4BB683E5C2B}" type="presParOf" srcId="{BE56E728-D4ED-48AE-863E-BADA04B0B7D7}" destId="{093C3CE9-B958-4872-809F-1E422ADC77E1}" srcOrd="1" destOrd="0" presId="urn:microsoft.com/office/officeart/2005/8/layout/orgChart1"/>
    <dgm:cxn modelId="{32BFDD7D-7EF2-4BE5-BADB-41C5239C1042}" type="presParOf" srcId="{3C3D4723-AC1A-4745-8E6B-437A31F0FE7F}" destId="{D665B675-F91E-4FD0-9FB2-C0F5D8AECD24}" srcOrd="1" destOrd="0" presId="urn:microsoft.com/office/officeart/2005/8/layout/orgChart1"/>
    <dgm:cxn modelId="{8050CEAA-384D-412D-AA7A-AB0E65F81506}" type="presParOf" srcId="{3C3D4723-AC1A-4745-8E6B-437A31F0FE7F}" destId="{86854441-6CF3-4B80-BF4E-A10960811CD1}" srcOrd="2" destOrd="0" presId="urn:microsoft.com/office/officeart/2005/8/layout/orgChart1"/>
    <dgm:cxn modelId="{9AC365A6-8F85-43E5-A088-CA02426C6AC3}" type="presParOf" srcId="{906B7021-F60B-4B0E-A00B-27063D38C60C}" destId="{9CADC566-2256-41C5-A5CB-F159ABD3C40A}" srcOrd="12" destOrd="0" presId="urn:microsoft.com/office/officeart/2005/8/layout/orgChart1"/>
    <dgm:cxn modelId="{ECF16BB8-6681-4083-A4F5-631109615745}" type="presParOf" srcId="{906B7021-F60B-4B0E-A00B-27063D38C60C}" destId="{D0D30097-9908-4D11-8876-6E2F7868B983}" srcOrd="13" destOrd="0" presId="urn:microsoft.com/office/officeart/2005/8/layout/orgChart1"/>
    <dgm:cxn modelId="{AC53EEDC-3764-4A3B-B4CC-D41C431C3C3B}" type="presParOf" srcId="{D0D30097-9908-4D11-8876-6E2F7868B983}" destId="{45E15051-6FBC-47F5-81E4-52F618F2D7AB}" srcOrd="0" destOrd="0" presId="urn:microsoft.com/office/officeart/2005/8/layout/orgChart1"/>
    <dgm:cxn modelId="{DF478241-B46E-4EF0-B4C4-359D4A5ECDD4}" type="presParOf" srcId="{45E15051-6FBC-47F5-81E4-52F618F2D7AB}" destId="{74BD3BE7-CCE0-43D6-833C-DFF9C6C23858}" srcOrd="0" destOrd="0" presId="urn:microsoft.com/office/officeart/2005/8/layout/orgChart1"/>
    <dgm:cxn modelId="{D7BBF5EC-650A-4860-835B-F48D640063CC}" type="presParOf" srcId="{45E15051-6FBC-47F5-81E4-52F618F2D7AB}" destId="{D5E2D0A3-7950-4FD6-B636-4EC262653F98}" srcOrd="1" destOrd="0" presId="urn:microsoft.com/office/officeart/2005/8/layout/orgChart1"/>
    <dgm:cxn modelId="{B88DA39A-B91C-4BF9-9976-917DCFD1110A}" type="presParOf" srcId="{D0D30097-9908-4D11-8876-6E2F7868B983}" destId="{598FF83E-D34C-4C6A-98E5-B40E56415760}" srcOrd="1" destOrd="0" presId="urn:microsoft.com/office/officeart/2005/8/layout/orgChart1"/>
    <dgm:cxn modelId="{30599FF0-4F28-4877-A3E3-7AD6F4D6FA14}" type="presParOf" srcId="{D0D30097-9908-4D11-8876-6E2F7868B983}" destId="{365E44E1-11B2-4377-BE78-756527F7D897}" srcOrd="2" destOrd="0" presId="urn:microsoft.com/office/officeart/2005/8/layout/orgChart1"/>
    <dgm:cxn modelId="{08FB1CD3-B3C0-4076-9BAA-6B07C475D104}" type="presParOf" srcId="{21854789-CDB4-4E03-B162-0D0EC8A08E89}" destId="{91B21B0A-F807-42DA-9021-60DEC2075188}" srcOrd="2" destOrd="0" presId="urn:microsoft.com/office/officeart/2005/8/layout/orgChart1"/>
    <dgm:cxn modelId="{D39BA4C3-4766-43A1-B1B3-1F54E0B32529}" type="presParOf" srcId="{28F34846-7C36-4581-AD09-FB34BA5CD388}" destId="{F601DB29-91EA-4A51-BB62-54D0E558FB74}" srcOrd="2" destOrd="0" presId="urn:microsoft.com/office/officeart/2005/8/layout/orgChart1"/>
    <dgm:cxn modelId="{31EDFFEB-F90E-4A15-B852-A40331BEF465}" type="presParOf" srcId="{F601DB29-91EA-4A51-BB62-54D0E558FB74}" destId="{312D6C81-3501-4F25-9C1A-49D2D9081E5B}" srcOrd="0" destOrd="0" presId="urn:microsoft.com/office/officeart/2005/8/layout/orgChart1"/>
    <dgm:cxn modelId="{9B13AB6E-875E-4C52-9D9C-7B72B8AFF07E}" type="presParOf" srcId="{F601DB29-91EA-4A51-BB62-54D0E558FB74}" destId="{88C328E1-6190-473C-845D-370BCD9E3BF3}" srcOrd="1" destOrd="0" presId="urn:microsoft.com/office/officeart/2005/8/layout/orgChart1"/>
    <dgm:cxn modelId="{A9ED15D9-AAC9-4543-BCB4-3559B4694965}" type="presParOf" srcId="{88C328E1-6190-473C-845D-370BCD9E3BF3}" destId="{0F66EF95-BFB2-4466-9BFE-A7B1EFA008E9}" srcOrd="0" destOrd="0" presId="urn:microsoft.com/office/officeart/2005/8/layout/orgChart1"/>
    <dgm:cxn modelId="{8D5690C6-80B1-4590-B239-F8161802A485}" type="presParOf" srcId="{0F66EF95-BFB2-4466-9BFE-A7B1EFA008E9}" destId="{F0799723-0453-49AF-A073-44722F9511DD}" srcOrd="0" destOrd="0" presId="urn:microsoft.com/office/officeart/2005/8/layout/orgChart1"/>
    <dgm:cxn modelId="{C49A355F-16BC-4F09-B91B-B2E201572B45}" type="presParOf" srcId="{0F66EF95-BFB2-4466-9BFE-A7B1EFA008E9}" destId="{320B1A3E-FFE4-4C00-BA31-AC29BA4C62BB}" srcOrd="1" destOrd="0" presId="urn:microsoft.com/office/officeart/2005/8/layout/orgChart1"/>
    <dgm:cxn modelId="{B0466153-C468-4579-A1A2-CA2208B5E354}" type="presParOf" srcId="{88C328E1-6190-473C-845D-370BCD9E3BF3}" destId="{A97A488B-CB3F-4A17-AAAC-0A6309B480ED}" srcOrd="1" destOrd="0" presId="urn:microsoft.com/office/officeart/2005/8/layout/orgChart1"/>
    <dgm:cxn modelId="{546C5FE0-7462-4463-A6C1-BD5BBC51F96B}" type="presParOf" srcId="{88C328E1-6190-473C-845D-370BCD9E3BF3}" destId="{18D1CE24-625F-48D6-A35A-7DD96466BC1D}"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FD3FC-0563-4B5F-B64C-744B4829E586}">
      <dsp:nvSpPr>
        <dsp:cNvPr id="0" name=""/>
        <dsp:cNvSpPr/>
      </dsp:nvSpPr>
      <dsp:spPr>
        <a:xfrm>
          <a:off x="0" y="1600206"/>
          <a:ext cx="1757216"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ct val="35000"/>
            </a:spcAft>
            <a:buNone/>
          </a:pPr>
          <a:r>
            <a:rPr lang="uk-UA" sz="1400" b="1" kern="1200" dirty="0">
              <a:solidFill>
                <a:srgbClr val="4D4634"/>
              </a:solidFill>
            </a:rPr>
            <a:t>Міністр оборони Україні</a:t>
          </a:r>
          <a:endParaRPr lang="LID4096" sz="1400" b="1" kern="1200" dirty="0">
            <a:solidFill>
              <a:srgbClr val="4D4634"/>
            </a:solidFill>
          </a:endParaRPr>
        </a:p>
      </dsp:txBody>
      <dsp:txXfrm>
        <a:off x="27841" y="1628047"/>
        <a:ext cx="1701534" cy="894894"/>
      </dsp:txXfrm>
    </dsp:sp>
    <dsp:sp modelId="{CF2CA2C1-3CDA-4769-BB99-2278DFCD87CE}">
      <dsp:nvSpPr>
        <dsp:cNvPr id="0" name=""/>
        <dsp:cNvSpPr/>
      </dsp:nvSpPr>
      <dsp:spPr>
        <a:xfrm rot="21583651">
          <a:off x="1757209" y="2052209"/>
          <a:ext cx="1291191" cy="40429"/>
        </a:xfrm>
        <a:custGeom>
          <a:avLst/>
          <a:gdLst/>
          <a:ahLst/>
          <a:cxnLst/>
          <a:rect l="0" t="0" r="0" b="0"/>
          <a:pathLst>
            <a:path>
              <a:moveTo>
                <a:pt x="0" y="20214"/>
              </a:moveTo>
              <a:lnTo>
                <a:pt x="1291191"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2370525" y="2040144"/>
        <a:ext cx="64559" cy="64559"/>
      </dsp:txXfrm>
    </dsp:sp>
    <dsp:sp modelId="{1C8752E1-128B-447C-A372-062F7FA6E5D1}">
      <dsp:nvSpPr>
        <dsp:cNvPr id="0" name=""/>
        <dsp:cNvSpPr/>
      </dsp:nvSpPr>
      <dsp:spPr>
        <a:xfrm>
          <a:off x="3048393" y="1594066"/>
          <a:ext cx="2209880"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i="0" kern="1200" noProof="0" dirty="0">
              <a:solidFill>
                <a:srgbClr val="4D4634"/>
              </a:solidFill>
              <a:latin typeface="Arial" panose="020B0604020202020204" pitchFamily="34" charset="0"/>
              <a:cs typeface="Arial" panose="020B0604020202020204" pitchFamily="34" charset="0"/>
            </a:rPr>
            <a:t>Центральний науково-дослідний інститут озброєння та військової техніки Збройних Сил України</a:t>
          </a:r>
          <a:endParaRPr lang="uk-UA" sz="1200" b="1" kern="1200" noProof="0" dirty="0">
            <a:solidFill>
              <a:srgbClr val="4D4634"/>
            </a:solidFill>
            <a:latin typeface="Arial" panose="020B0604020202020204" pitchFamily="34" charset="0"/>
            <a:cs typeface="Arial" panose="020B0604020202020204" pitchFamily="34" charset="0"/>
          </a:endParaRPr>
        </a:p>
      </dsp:txBody>
      <dsp:txXfrm>
        <a:off x="3076234" y="1621907"/>
        <a:ext cx="2154198" cy="894894"/>
      </dsp:txXfrm>
    </dsp:sp>
    <dsp:sp modelId="{EDAD8C25-FAF2-4995-8189-0B3D124EE9E2}">
      <dsp:nvSpPr>
        <dsp:cNvPr id="0" name=""/>
        <dsp:cNvSpPr/>
      </dsp:nvSpPr>
      <dsp:spPr>
        <a:xfrm rot="17300703">
          <a:off x="4683227" y="1252622"/>
          <a:ext cx="1678328" cy="40429"/>
        </a:xfrm>
        <a:custGeom>
          <a:avLst/>
          <a:gdLst/>
          <a:ahLst/>
          <a:cxnLst/>
          <a:rect l="0" t="0" r="0" b="0"/>
          <a:pathLst>
            <a:path>
              <a:moveTo>
                <a:pt x="0" y="20214"/>
              </a:moveTo>
              <a:lnTo>
                <a:pt x="1678328"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ID4096" sz="600" kern="1200"/>
        </a:p>
      </dsp:txBody>
      <dsp:txXfrm>
        <a:off x="5480433" y="1230879"/>
        <a:ext cx="83916" cy="83916"/>
      </dsp:txXfrm>
    </dsp:sp>
    <dsp:sp modelId="{9FF6AE14-B328-42E9-B5EA-DF808900DEC4}">
      <dsp:nvSpPr>
        <dsp:cNvPr id="0" name=""/>
        <dsp:cNvSpPr/>
      </dsp:nvSpPr>
      <dsp:spPr>
        <a:xfrm>
          <a:off x="5786509" y="1033"/>
          <a:ext cx="1901152"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навчальних закладів Міністерства оборони</a:t>
          </a:r>
        </a:p>
      </dsp:txBody>
      <dsp:txXfrm>
        <a:off x="5814350" y="28874"/>
        <a:ext cx="1845470" cy="894894"/>
      </dsp:txXfrm>
    </dsp:sp>
    <dsp:sp modelId="{4EC2FEB1-52BC-4642-963D-46491A564F82}">
      <dsp:nvSpPr>
        <dsp:cNvPr id="0" name=""/>
        <dsp:cNvSpPr/>
      </dsp:nvSpPr>
      <dsp:spPr>
        <a:xfrm rot="18994823">
          <a:off x="5158763" y="1799204"/>
          <a:ext cx="727256" cy="40429"/>
        </a:xfrm>
        <a:custGeom>
          <a:avLst/>
          <a:gdLst/>
          <a:ahLst/>
          <a:cxnLst/>
          <a:rect l="0" t="0" r="0" b="0"/>
          <a:pathLst>
            <a:path>
              <a:moveTo>
                <a:pt x="0" y="20214"/>
              </a:moveTo>
              <a:lnTo>
                <a:pt x="727256"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504210" y="1801237"/>
        <a:ext cx="36362" cy="36362"/>
      </dsp:txXfrm>
    </dsp:sp>
    <dsp:sp modelId="{C4C1C0EE-21F8-4278-95DC-D04A37C155CA}">
      <dsp:nvSpPr>
        <dsp:cNvPr id="0" name=""/>
        <dsp:cNvSpPr/>
      </dsp:nvSpPr>
      <dsp:spPr>
        <a:xfrm>
          <a:off x="5786509" y="1094195"/>
          <a:ext cx="1901152"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установ Міністерства оборони</a:t>
          </a:r>
        </a:p>
      </dsp:txBody>
      <dsp:txXfrm>
        <a:off x="5814350" y="1122036"/>
        <a:ext cx="1845470" cy="894894"/>
      </dsp:txXfrm>
    </dsp:sp>
    <dsp:sp modelId="{341D1BF2-BA6B-4666-A76D-219C13F66986}">
      <dsp:nvSpPr>
        <dsp:cNvPr id="0" name=""/>
        <dsp:cNvSpPr/>
      </dsp:nvSpPr>
      <dsp:spPr>
        <a:xfrm rot="2899193">
          <a:off x="5125205" y="2345785"/>
          <a:ext cx="794373" cy="40429"/>
        </a:xfrm>
        <a:custGeom>
          <a:avLst/>
          <a:gdLst/>
          <a:ahLst/>
          <a:cxnLst/>
          <a:rect l="0" t="0" r="0" b="0"/>
          <a:pathLst>
            <a:path>
              <a:moveTo>
                <a:pt x="0" y="20214"/>
              </a:moveTo>
              <a:lnTo>
                <a:pt x="794373"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502532" y="2346141"/>
        <a:ext cx="39718" cy="39718"/>
      </dsp:txXfrm>
    </dsp:sp>
    <dsp:sp modelId="{AE2D9936-49C4-41A1-8A56-141095D87485}">
      <dsp:nvSpPr>
        <dsp:cNvPr id="0" name=""/>
        <dsp:cNvSpPr/>
      </dsp:nvSpPr>
      <dsp:spPr>
        <a:xfrm>
          <a:off x="5786509" y="2187358"/>
          <a:ext cx="1901152"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latin typeface="Arial" panose="020B0604020202020204" pitchFamily="34" charset="0"/>
              <a:cs typeface="Arial" panose="020B0604020202020204" pitchFamily="34" charset="0"/>
            </a:rPr>
            <a:t>Патентні відділи підприємств та організацій Міністерства оборони </a:t>
          </a:r>
        </a:p>
      </dsp:txBody>
      <dsp:txXfrm>
        <a:off x="5814350" y="2215199"/>
        <a:ext cx="1845470" cy="894894"/>
      </dsp:txXfrm>
    </dsp:sp>
    <dsp:sp modelId="{9C6C6F2F-AA5E-4969-8225-1EEE0E4129C1}">
      <dsp:nvSpPr>
        <dsp:cNvPr id="0" name=""/>
        <dsp:cNvSpPr/>
      </dsp:nvSpPr>
      <dsp:spPr>
        <a:xfrm rot="4356497">
          <a:off x="4638767" y="2892367"/>
          <a:ext cx="1767247" cy="40429"/>
        </a:xfrm>
        <a:custGeom>
          <a:avLst/>
          <a:gdLst/>
          <a:ahLst/>
          <a:cxnLst/>
          <a:rect l="0" t="0" r="0" b="0"/>
          <a:pathLst>
            <a:path>
              <a:moveTo>
                <a:pt x="0" y="20214"/>
              </a:moveTo>
              <a:lnTo>
                <a:pt x="1767247"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LID4096" sz="600" kern="1200"/>
        </a:p>
      </dsp:txBody>
      <dsp:txXfrm>
        <a:off x="5478210" y="2868400"/>
        <a:ext cx="88362" cy="88362"/>
      </dsp:txXfrm>
    </dsp:sp>
    <dsp:sp modelId="{30166B48-809D-4C09-973A-5154A978FE5F}">
      <dsp:nvSpPr>
        <dsp:cNvPr id="0" name=""/>
        <dsp:cNvSpPr/>
      </dsp:nvSpPr>
      <dsp:spPr>
        <a:xfrm>
          <a:off x="5786509" y="3280521"/>
          <a:ext cx="1901152" cy="950576"/>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структурних одиниць Збройних Сил України </a:t>
          </a:r>
        </a:p>
      </dsp:txBody>
      <dsp:txXfrm>
        <a:off x="5814350" y="3308362"/>
        <a:ext cx="1845470" cy="89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94E72-6C7E-4EDF-B6F6-188421E14099}">
      <dsp:nvSpPr>
        <dsp:cNvPr id="0" name=""/>
        <dsp:cNvSpPr/>
      </dsp:nvSpPr>
      <dsp:spPr>
        <a:xfrm>
          <a:off x="1571711" y="2544961"/>
          <a:ext cx="2149509" cy="1074754"/>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i="0" kern="1200" noProof="0" dirty="0">
              <a:solidFill>
                <a:srgbClr val="4D4634"/>
              </a:solidFill>
              <a:latin typeface="Arial" panose="020B0604020202020204" pitchFamily="34" charset="0"/>
              <a:cs typeface="Arial" panose="020B0604020202020204" pitchFamily="34" charset="0"/>
            </a:rPr>
            <a:t>Центральний науково-дослідний інститут озброєння та військової техніки Збройних Сил України</a:t>
          </a:r>
          <a:endParaRPr lang="uk-UA" sz="1200" b="1" kern="1200" noProof="0" dirty="0">
            <a:solidFill>
              <a:srgbClr val="4D4634"/>
            </a:solidFill>
            <a:latin typeface="Arial" panose="020B0604020202020204" pitchFamily="34" charset="0"/>
            <a:cs typeface="Arial" panose="020B0604020202020204" pitchFamily="34" charset="0"/>
          </a:endParaRPr>
        </a:p>
      </dsp:txBody>
      <dsp:txXfrm>
        <a:off x="1603189" y="2576439"/>
        <a:ext cx="2086553" cy="1011798"/>
      </dsp:txXfrm>
    </dsp:sp>
    <dsp:sp modelId="{EDAD8C25-FAF2-4995-8189-0B3D124EE9E2}">
      <dsp:nvSpPr>
        <dsp:cNvPr id="0" name=""/>
        <dsp:cNvSpPr/>
      </dsp:nvSpPr>
      <dsp:spPr>
        <a:xfrm rot="19459288">
          <a:off x="3311896" y="1790227"/>
          <a:ext cx="4361509" cy="40429"/>
        </a:xfrm>
        <a:custGeom>
          <a:avLst/>
          <a:gdLst/>
          <a:ahLst/>
          <a:cxnLst/>
          <a:rect l="0" t="0" r="0" b="0"/>
          <a:pathLst>
            <a:path>
              <a:moveTo>
                <a:pt x="0" y="20214"/>
              </a:moveTo>
              <a:lnTo>
                <a:pt x="4361509"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LID4096" sz="1600" kern="1200"/>
        </a:p>
      </dsp:txBody>
      <dsp:txXfrm>
        <a:off x="5383614" y="1701404"/>
        <a:ext cx="218075" cy="218075"/>
      </dsp:txXfrm>
    </dsp:sp>
    <dsp:sp modelId="{9FF6AE14-B328-42E9-B5EA-DF808900DEC4}">
      <dsp:nvSpPr>
        <dsp:cNvPr id="0" name=""/>
        <dsp:cNvSpPr/>
      </dsp:nvSpPr>
      <dsp:spPr>
        <a:xfrm>
          <a:off x="7264083" y="1168"/>
          <a:ext cx="2149509" cy="1074754"/>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навчальних закладів Міністерства оборони</a:t>
          </a:r>
        </a:p>
      </dsp:txBody>
      <dsp:txXfrm>
        <a:off x="7295561" y="32646"/>
        <a:ext cx="2086553" cy="1011798"/>
      </dsp:txXfrm>
    </dsp:sp>
    <dsp:sp modelId="{4EC2FEB1-52BC-4642-963D-46491A564F82}">
      <dsp:nvSpPr>
        <dsp:cNvPr id="0" name=""/>
        <dsp:cNvSpPr/>
      </dsp:nvSpPr>
      <dsp:spPr>
        <a:xfrm rot="20384322">
          <a:off x="3604379" y="2408211"/>
          <a:ext cx="3776544" cy="40429"/>
        </a:xfrm>
        <a:custGeom>
          <a:avLst/>
          <a:gdLst/>
          <a:ahLst/>
          <a:cxnLst/>
          <a:rect l="0" t="0" r="0" b="0"/>
          <a:pathLst>
            <a:path>
              <a:moveTo>
                <a:pt x="0" y="20214"/>
              </a:moveTo>
              <a:lnTo>
                <a:pt x="3776544"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LID4096" sz="1400" kern="1200"/>
        </a:p>
      </dsp:txBody>
      <dsp:txXfrm>
        <a:off x="5398238" y="2334012"/>
        <a:ext cx="188827" cy="188827"/>
      </dsp:txXfrm>
    </dsp:sp>
    <dsp:sp modelId="{C4C1C0EE-21F8-4278-95DC-D04A37C155CA}">
      <dsp:nvSpPr>
        <dsp:cNvPr id="0" name=""/>
        <dsp:cNvSpPr/>
      </dsp:nvSpPr>
      <dsp:spPr>
        <a:xfrm>
          <a:off x="7264083" y="1237135"/>
          <a:ext cx="2149509" cy="1074754"/>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установ Міністерства оборони</a:t>
          </a:r>
        </a:p>
      </dsp:txBody>
      <dsp:txXfrm>
        <a:off x="7295561" y="1268613"/>
        <a:ext cx="2086553" cy="1011798"/>
      </dsp:txXfrm>
    </dsp:sp>
    <dsp:sp modelId="{341D1BF2-BA6B-4666-A76D-219C13F66986}">
      <dsp:nvSpPr>
        <dsp:cNvPr id="0" name=""/>
        <dsp:cNvSpPr/>
      </dsp:nvSpPr>
      <dsp:spPr>
        <a:xfrm rot="21530284">
          <a:off x="3720855" y="3026195"/>
          <a:ext cx="3543592" cy="40429"/>
        </a:xfrm>
        <a:custGeom>
          <a:avLst/>
          <a:gdLst/>
          <a:ahLst/>
          <a:cxnLst/>
          <a:rect l="0" t="0" r="0" b="0"/>
          <a:pathLst>
            <a:path>
              <a:moveTo>
                <a:pt x="0" y="20214"/>
              </a:moveTo>
              <a:lnTo>
                <a:pt x="3543592"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LID4096" sz="1300" kern="1200"/>
        </a:p>
      </dsp:txBody>
      <dsp:txXfrm>
        <a:off x="5404062" y="2957820"/>
        <a:ext cx="177179" cy="177179"/>
      </dsp:txXfrm>
    </dsp:sp>
    <dsp:sp modelId="{AE2D9936-49C4-41A1-8A56-141095D87485}">
      <dsp:nvSpPr>
        <dsp:cNvPr id="0" name=""/>
        <dsp:cNvSpPr/>
      </dsp:nvSpPr>
      <dsp:spPr>
        <a:xfrm>
          <a:off x="7264083" y="2473103"/>
          <a:ext cx="2149509" cy="1074754"/>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latin typeface="Arial" panose="020B0604020202020204" pitchFamily="34" charset="0"/>
              <a:cs typeface="Arial" panose="020B0604020202020204" pitchFamily="34" charset="0"/>
            </a:rPr>
            <a:t>Патентні відділи підприємств та організацій Міністерства оборони </a:t>
          </a:r>
        </a:p>
      </dsp:txBody>
      <dsp:txXfrm>
        <a:off x="7295561" y="2504581"/>
        <a:ext cx="2086553" cy="1011798"/>
      </dsp:txXfrm>
    </dsp:sp>
    <dsp:sp modelId="{9C6C6F2F-AA5E-4969-8225-1EEE0E4129C1}">
      <dsp:nvSpPr>
        <dsp:cNvPr id="0" name=""/>
        <dsp:cNvSpPr/>
      </dsp:nvSpPr>
      <dsp:spPr>
        <a:xfrm rot="1091365">
          <a:off x="3628045" y="3644178"/>
          <a:ext cx="3729213" cy="40429"/>
        </a:xfrm>
        <a:custGeom>
          <a:avLst/>
          <a:gdLst/>
          <a:ahLst/>
          <a:cxnLst/>
          <a:rect l="0" t="0" r="0" b="0"/>
          <a:pathLst>
            <a:path>
              <a:moveTo>
                <a:pt x="0" y="20214"/>
              </a:moveTo>
              <a:lnTo>
                <a:pt x="3729213" y="20214"/>
              </a:lnTo>
            </a:path>
          </a:pathLst>
        </a:custGeom>
        <a:noFill/>
        <a:ln w="25400" cap="flat" cmpd="sng" algn="ctr">
          <a:solidFill>
            <a:srgbClr val="FFD66E"/>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LID4096" sz="1400" kern="1200"/>
        </a:p>
      </dsp:txBody>
      <dsp:txXfrm>
        <a:off x="5399421" y="3571163"/>
        <a:ext cx="186460" cy="186460"/>
      </dsp:txXfrm>
    </dsp:sp>
    <dsp:sp modelId="{30166B48-809D-4C09-973A-5154A978FE5F}">
      <dsp:nvSpPr>
        <dsp:cNvPr id="0" name=""/>
        <dsp:cNvSpPr/>
      </dsp:nvSpPr>
      <dsp:spPr>
        <a:xfrm>
          <a:off x="7264083" y="3709071"/>
          <a:ext cx="2149509" cy="1074754"/>
        </a:xfrm>
        <a:prstGeom prst="roundRect">
          <a:avLst>
            <a:gd name="adj" fmla="val 10000"/>
          </a:avLst>
        </a:prstGeom>
        <a:solidFill>
          <a:srgbClr val="FFD66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r>
            <a:rPr lang="uk-UA" sz="1200" b="1" kern="1200" noProof="0" dirty="0">
              <a:solidFill>
                <a:srgbClr val="4D4634"/>
              </a:solidFill>
            </a:rPr>
            <a:t>Патентні відділи структурних одиниць Збройних Сил України </a:t>
          </a:r>
        </a:p>
      </dsp:txBody>
      <dsp:txXfrm>
        <a:off x="7295561" y="3740549"/>
        <a:ext cx="2086553" cy="1011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FBEF9-15E7-4A41-AEBE-3B96B174AE5F}">
      <dsp:nvSpPr>
        <dsp:cNvPr id="0" name=""/>
        <dsp:cNvSpPr/>
      </dsp:nvSpPr>
      <dsp:spPr>
        <a:xfrm>
          <a:off x="353609" y="1898846"/>
          <a:ext cx="427581" cy="1222127"/>
        </a:xfrm>
        <a:custGeom>
          <a:avLst/>
          <a:gdLst/>
          <a:ahLst/>
          <a:cxnLst/>
          <a:rect l="0" t="0" r="0" b="0"/>
          <a:pathLst>
            <a:path>
              <a:moveTo>
                <a:pt x="0" y="0"/>
              </a:moveTo>
              <a:lnTo>
                <a:pt x="213790" y="0"/>
              </a:lnTo>
              <a:lnTo>
                <a:pt x="213790" y="1222127"/>
              </a:lnTo>
              <a:lnTo>
                <a:pt x="427581" y="1222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35030" y="2477540"/>
        <a:ext cx="64738" cy="64738"/>
      </dsp:txXfrm>
    </dsp:sp>
    <dsp:sp modelId="{8B6C0019-ED36-4A1D-BDBB-65A71156A01E}">
      <dsp:nvSpPr>
        <dsp:cNvPr id="0" name=""/>
        <dsp:cNvSpPr/>
      </dsp:nvSpPr>
      <dsp:spPr>
        <a:xfrm>
          <a:off x="353609" y="1898846"/>
          <a:ext cx="427581" cy="407375"/>
        </a:xfrm>
        <a:custGeom>
          <a:avLst/>
          <a:gdLst/>
          <a:ahLst/>
          <a:cxnLst/>
          <a:rect l="0" t="0" r="0" b="0"/>
          <a:pathLst>
            <a:path>
              <a:moveTo>
                <a:pt x="0" y="0"/>
              </a:moveTo>
              <a:lnTo>
                <a:pt x="213790" y="0"/>
              </a:lnTo>
              <a:lnTo>
                <a:pt x="213790" y="407375"/>
              </a:lnTo>
              <a:lnTo>
                <a:pt x="427581" y="40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52635" y="2087769"/>
        <a:ext cx="29528" cy="29528"/>
      </dsp:txXfrm>
    </dsp:sp>
    <dsp:sp modelId="{90D8D913-9761-489E-8B24-D1DDD2FEE4D5}">
      <dsp:nvSpPr>
        <dsp:cNvPr id="0" name=""/>
        <dsp:cNvSpPr/>
      </dsp:nvSpPr>
      <dsp:spPr>
        <a:xfrm>
          <a:off x="2919098" y="1445750"/>
          <a:ext cx="427581" cy="91440"/>
        </a:xfrm>
        <a:custGeom>
          <a:avLst/>
          <a:gdLst/>
          <a:ahLst/>
          <a:cxnLst/>
          <a:rect l="0" t="0" r="0" b="0"/>
          <a:pathLst>
            <a:path>
              <a:moveTo>
                <a:pt x="0" y="45720"/>
              </a:moveTo>
              <a:lnTo>
                <a:pt x="42758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3122199" y="1480780"/>
        <a:ext cx="21379" cy="21379"/>
      </dsp:txXfrm>
    </dsp:sp>
    <dsp:sp modelId="{A4B995FF-146D-4532-B9D2-D282068423E8}">
      <dsp:nvSpPr>
        <dsp:cNvPr id="0" name=""/>
        <dsp:cNvSpPr/>
      </dsp:nvSpPr>
      <dsp:spPr>
        <a:xfrm>
          <a:off x="353609" y="1491470"/>
          <a:ext cx="427581" cy="407375"/>
        </a:xfrm>
        <a:custGeom>
          <a:avLst/>
          <a:gdLst/>
          <a:ahLst/>
          <a:cxnLst/>
          <a:rect l="0" t="0" r="0" b="0"/>
          <a:pathLst>
            <a:path>
              <a:moveTo>
                <a:pt x="0" y="407375"/>
              </a:moveTo>
              <a:lnTo>
                <a:pt x="213790" y="407375"/>
              </a:lnTo>
              <a:lnTo>
                <a:pt x="213790" y="0"/>
              </a:lnTo>
              <a:lnTo>
                <a:pt x="4275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52635" y="1680393"/>
        <a:ext cx="29528" cy="29528"/>
      </dsp:txXfrm>
    </dsp:sp>
    <dsp:sp modelId="{7A3E4492-32BC-4E16-B6A2-B99153FB5CB6}">
      <dsp:nvSpPr>
        <dsp:cNvPr id="0" name=""/>
        <dsp:cNvSpPr/>
      </dsp:nvSpPr>
      <dsp:spPr>
        <a:xfrm>
          <a:off x="353609" y="676718"/>
          <a:ext cx="427581" cy="1222127"/>
        </a:xfrm>
        <a:custGeom>
          <a:avLst/>
          <a:gdLst/>
          <a:ahLst/>
          <a:cxnLst/>
          <a:rect l="0" t="0" r="0" b="0"/>
          <a:pathLst>
            <a:path>
              <a:moveTo>
                <a:pt x="0" y="1222127"/>
              </a:moveTo>
              <a:lnTo>
                <a:pt x="213790" y="1222127"/>
              </a:lnTo>
              <a:lnTo>
                <a:pt x="213790" y="0"/>
              </a:lnTo>
              <a:lnTo>
                <a:pt x="42758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LID4096" sz="500" kern="1200"/>
        </a:p>
      </dsp:txBody>
      <dsp:txXfrm>
        <a:off x="535030" y="1255413"/>
        <a:ext cx="64738" cy="64738"/>
      </dsp:txXfrm>
    </dsp:sp>
    <dsp:sp modelId="{C1DB354C-1168-43F8-B9F0-9A72B9139673}">
      <dsp:nvSpPr>
        <dsp:cNvPr id="0" name=""/>
        <dsp:cNvSpPr/>
      </dsp:nvSpPr>
      <dsp:spPr>
        <a:xfrm rot="16200000">
          <a:off x="-600608" y="1722947"/>
          <a:ext cx="1556638" cy="3517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err="1"/>
            <a:t>мо</a:t>
          </a:r>
          <a:endParaRPr lang="LID4096" sz="2400" kern="1200" dirty="0"/>
        </a:p>
      </dsp:txBody>
      <dsp:txXfrm>
        <a:off x="-600608" y="1722947"/>
        <a:ext cx="1556638" cy="351796"/>
      </dsp:txXfrm>
    </dsp:sp>
    <dsp:sp modelId="{F542770F-783C-41B2-85A1-E664D37AF2BF}">
      <dsp:nvSpPr>
        <dsp:cNvPr id="0" name=""/>
        <dsp:cNvSpPr/>
      </dsp:nvSpPr>
      <dsp:spPr>
        <a:xfrm>
          <a:off x="781190" y="350818"/>
          <a:ext cx="2137907" cy="65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ru-RU" sz="900" kern="1200" dirty="0" err="1"/>
            <a:t>Головн</a:t>
          </a:r>
          <a:r>
            <a:rPr lang="uk-UA" sz="900" kern="1200" dirty="0"/>
            <a:t>і управління</a:t>
          </a:r>
          <a:endParaRPr lang="LID4096" sz="900" kern="1200" dirty="0"/>
        </a:p>
      </dsp:txBody>
      <dsp:txXfrm>
        <a:off x="781190" y="350818"/>
        <a:ext cx="2137907" cy="651801"/>
      </dsp:txXfrm>
    </dsp:sp>
    <dsp:sp modelId="{65A30735-2A1E-4CAB-976E-EEDD47695B94}">
      <dsp:nvSpPr>
        <dsp:cNvPr id="0" name=""/>
        <dsp:cNvSpPr/>
      </dsp:nvSpPr>
      <dsp:spPr>
        <a:xfrm>
          <a:off x="781190" y="1165569"/>
          <a:ext cx="2137907" cy="65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uk-UA" sz="900" kern="1200" dirty="0"/>
            <a:t>Управління</a:t>
          </a:r>
          <a:endParaRPr lang="LID4096" sz="900" kern="1200" dirty="0"/>
        </a:p>
      </dsp:txBody>
      <dsp:txXfrm>
        <a:off x="781190" y="1165569"/>
        <a:ext cx="2137907" cy="651801"/>
      </dsp:txXfrm>
    </dsp:sp>
    <dsp:sp modelId="{A1C85CC9-D731-4C88-8059-471F520D8CB4}">
      <dsp:nvSpPr>
        <dsp:cNvPr id="0" name=""/>
        <dsp:cNvSpPr/>
      </dsp:nvSpPr>
      <dsp:spPr>
        <a:xfrm>
          <a:off x="3346679" y="1165569"/>
          <a:ext cx="2137907" cy="65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uk-UA" sz="900" kern="1200" dirty="0"/>
            <a:t>Управління інтелектуальної власності, військово-технічного співробітництва та експертизи постачання озброєння та військової техніки М</a:t>
          </a:r>
          <a:endParaRPr lang="LID4096" sz="900" kern="1200" dirty="0"/>
        </a:p>
      </dsp:txBody>
      <dsp:txXfrm>
        <a:off x="3346679" y="1165569"/>
        <a:ext cx="2137907" cy="651801"/>
      </dsp:txXfrm>
    </dsp:sp>
    <dsp:sp modelId="{D88D81CB-0057-4691-9DB0-916E64EB08F5}">
      <dsp:nvSpPr>
        <dsp:cNvPr id="0" name=""/>
        <dsp:cNvSpPr/>
      </dsp:nvSpPr>
      <dsp:spPr>
        <a:xfrm>
          <a:off x="781190" y="1980321"/>
          <a:ext cx="2137907" cy="65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uk-UA" sz="900" kern="1200" dirty="0"/>
            <a:t>Департаменти</a:t>
          </a:r>
          <a:endParaRPr lang="LID4096" sz="900" kern="1200" dirty="0"/>
        </a:p>
      </dsp:txBody>
      <dsp:txXfrm>
        <a:off x="781190" y="1980321"/>
        <a:ext cx="2137907" cy="651801"/>
      </dsp:txXfrm>
    </dsp:sp>
    <dsp:sp modelId="{E46396DF-755A-4B99-BAAB-D3ADE138C1D9}">
      <dsp:nvSpPr>
        <dsp:cNvPr id="0" name=""/>
        <dsp:cNvSpPr/>
      </dsp:nvSpPr>
      <dsp:spPr>
        <a:xfrm>
          <a:off x="781190" y="2795072"/>
          <a:ext cx="2137907" cy="651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uk-UA" sz="900" kern="1200" dirty="0"/>
            <a:t>Служби</a:t>
          </a:r>
          <a:endParaRPr lang="LID4096" sz="900" kern="1200" dirty="0"/>
        </a:p>
      </dsp:txBody>
      <dsp:txXfrm>
        <a:off x="781190" y="2795072"/>
        <a:ext cx="2137907" cy="651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D6C81-3501-4F25-9C1A-49D2D9081E5B}">
      <dsp:nvSpPr>
        <dsp:cNvPr id="0" name=""/>
        <dsp:cNvSpPr/>
      </dsp:nvSpPr>
      <dsp:spPr>
        <a:xfrm>
          <a:off x="2058467" y="327972"/>
          <a:ext cx="2293870" cy="132269"/>
        </a:xfrm>
        <a:custGeom>
          <a:avLst/>
          <a:gdLst/>
          <a:ahLst/>
          <a:cxnLst/>
          <a:rect l="0" t="0" r="0" b="0"/>
          <a:pathLst>
            <a:path>
              <a:moveTo>
                <a:pt x="2293870" y="0"/>
              </a:moveTo>
              <a:lnTo>
                <a:pt x="2293870" y="132269"/>
              </a:lnTo>
              <a:lnTo>
                <a:pt x="0" y="13226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DC566-2256-41C5-A5CB-F159ABD3C40A}">
      <dsp:nvSpPr>
        <dsp:cNvPr id="0" name=""/>
        <dsp:cNvSpPr/>
      </dsp:nvSpPr>
      <dsp:spPr>
        <a:xfrm>
          <a:off x="7639198" y="1253114"/>
          <a:ext cx="97726" cy="3177658"/>
        </a:xfrm>
        <a:custGeom>
          <a:avLst/>
          <a:gdLst/>
          <a:ahLst/>
          <a:cxnLst/>
          <a:rect l="0" t="0" r="0" b="0"/>
          <a:pathLst>
            <a:path>
              <a:moveTo>
                <a:pt x="0" y="0"/>
              </a:moveTo>
              <a:lnTo>
                <a:pt x="0" y="3177658"/>
              </a:lnTo>
              <a:lnTo>
                <a:pt x="97726" y="31776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41FD6-1F1E-4E56-A1C1-F924293DD705}">
      <dsp:nvSpPr>
        <dsp:cNvPr id="0" name=""/>
        <dsp:cNvSpPr/>
      </dsp:nvSpPr>
      <dsp:spPr>
        <a:xfrm>
          <a:off x="7639198" y="1253114"/>
          <a:ext cx="97726" cy="2663818"/>
        </a:xfrm>
        <a:custGeom>
          <a:avLst/>
          <a:gdLst/>
          <a:ahLst/>
          <a:cxnLst/>
          <a:rect l="0" t="0" r="0" b="0"/>
          <a:pathLst>
            <a:path>
              <a:moveTo>
                <a:pt x="0" y="0"/>
              </a:moveTo>
              <a:lnTo>
                <a:pt x="0" y="2663818"/>
              </a:lnTo>
              <a:lnTo>
                <a:pt x="97726" y="26638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8DA07-D235-45CB-95B1-1D3BAF902E7B}">
      <dsp:nvSpPr>
        <dsp:cNvPr id="0" name=""/>
        <dsp:cNvSpPr/>
      </dsp:nvSpPr>
      <dsp:spPr>
        <a:xfrm>
          <a:off x="7639198" y="1253114"/>
          <a:ext cx="97726" cy="2149978"/>
        </a:xfrm>
        <a:custGeom>
          <a:avLst/>
          <a:gdLst/>
          <a:ahLst/>
          <a:cxnLst/>
          <a:rect l="0" t="0" r="0" b="0"/>
          <a:pathLst>
            <a:path>
              <a:moveTo>
                <a:pt x="0" y="0"/>
              </a:moveTo>
              <a:lnTo>
                <a:pt x="0" y="2149978"/>
              </a:lnTo>
              <a:lnTo>
                <a:pt x="97726" y="21499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1D190-4F82-4B6D-A998-2BB7DE6DE940}">
      <dsp:nvSpPr>
        <dsp:cNvPr id="0" name=""/>
        <dsp:cNvSpPr/>
      </dsp:nvSpPr>
      <dsp:spPr>
        <a:xfrm>
          <a:off x="7639198" y="1253114"/>
          <a:ext cx="97726" cy="1687407"/>
        </a:xfrm>
        <a:custGeom>
          <a:avLst/>
          <a:gdLst/>
          <a:ahLst/>
          <a:cxnLst/>
          <a:rect l="0" t="0" r="0" b="0"/>
          <a:pathLst>
            <a:path>
              <a:moveTo>
                <a:pt x="0" y="0"/>
              </a:moveTo>
              <a:lnTo>
                <a:pt x="0" y="1687407"/>
              </a:lnTo>
              <a:lnTo>
                <a:pt x="97726" y="16874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2438CC-A3C1-4DA8-844E-E3FA8568D666}">
      <dsp:nvSpPr>
        <dsp:cNvPr id="0" name=""/>
        <dsp:cNvSpPr/>
      </dsp:nvSpPr>
      <dsp:spPr>
        <a:xfrm>
          <a:off x="7639198" y="1253114"/>
          <a:ext cx="118926" cy="1183993"/>
        </a:xfrm>
        <a:custGeom>
          <a:avLst/>
          <a:gdLst/>
          <a:ahLst/>
          <a:cxnLst/>
          <a:rect l="0" t="0" r="0" b="0"/>
          <a:pathLst>
            <a:path>
              <a:moveTo>
                <a:pt x="0" y="0"/>
              </a:moveTo>
              <a:lnTo>
                <a:pt x="0" y="1183993"/>
              </a:lnTo>
              <a:lnTo>
                <a:pt x="118926" y="11839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15BC4-62B4-49B5-AA84-CB252E09ECF1}">
      <dsp:nvSpPr>
        <dsp:cNvPr id="0" name=""/>
        <dsp:cNvSpPr/>
      </dsp:nvSpPr>
      <dsp:spPr>
        <a:xfrm>
          <a:off x="7639198" y="1253114"/>
          <a:ext cx="97726" cy="762265"/>
        </a:xfrm>
        <a:custGeom>
          <a:avLst/>
          <a:gdLst/>
          <a:ahLst/>
          <a:cxnLst/>
          <a:rect l="0" t="0" r="0" b="0"/>
          <a:pathLst>
            <a:path>
              <a:moveTo>
                <a:pt x="0" y="0"/>
              </a:moveTo>
              <a:lnTo>
                <a:pt x="0" y="762265"/>
              </a:lnTo>
              <a:lnTo>
                <a:pt x="97726" y="762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97CEB-E5E8-4251-825F-96E552B53A74}">
      <dsp:nvSpPr>
        <dsp:cNvPr id="0" name=""/>
        <dsp:cNvSpPr/>
      </dsp:nvSpPr>
      <dsp:spPr>
        <a:xfrm>
          <a:off x="7639198"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0F374-247D-4C2A-97E3-D9BC5A82CF87}">
      <dsp:nvSpPr>
        <dsp:cNvPr id="0" name=""/>
        <dsp:cNvSpPr/>
      </dsp:nvSpPr>
      <dsp:spPr>
        <a:xfrm>
          <a:off x="4352337" y="327972"/>
          <a:ext cx="3547464" cy="599387"/>
        </a:xfrm>
        <a:custGeom>
          <a:avLst/>
          <a:gdLst/>
          <a:ahLst/>
          <a:cxnLst/>
          <a:rect l="0" t="0" r="0" b="0"/>
          <a:pathLst>
            <a:path>
              <a:moveTo>
                <a:pt x="0" y="0"/>
              </a:moveTo>
              <a:lnTo>
                <a:pt x="0" y="530979"/>
              </a:lnTo>
              <a:lnTo>
                <a:pt x="3547464" y="530979"/>
              </a:lnTo>
              <a:lnTo>
                <a:pt x="3547464"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4BB84-7312-43BA-A79E-C68FF65C3A13}">
      <dsp:nvSpPr>
        <dsp:cNvPr id="0" name=""/>
        <dsp:cNvSpPr/>
      </dsp:nvSpPr>
      <dsp:spPr>
        <a:xfrm>
          <a:off x="4352337" y="327972"/>
          <a:ext cx="2759138" cy="599387"/>
        </a:xfrm>
        <a:custGeom>
          <a:avLst/>
          <a:gdLst/>
          <a:ahLst/>
          <a:cxnLst/>
          <a:rect l="0" t="0" r="0" b="0"/>
          <a:pathLst>
            <a:path>
              <a:moveTo>
                <a:pt x="0" y="0"/>
              </a:moveTo>
              <a:lnTo>
                <a:pt x="0" y="530979"/>
              </a:lnTo>
              <a:lnTo>
                <a:pt x="2759138" y="530979"/>
              </a:lnTo>
              <a:lnTo>
                <a:pt x="2759138"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262CE-931E-4167-A92F-A674C5B97157}">
      <dsp:nvSpPr>
        <dsp:cNvPr id="0" name=""/>
        <dsp:cNvSpPr/>
      </dsp:nvSpPr>
      <dsp:spPr>
        <a:xfrm>
          <a:off x="6062548"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DFC98B-8E04-4D9E-930D-8363F71AF5A2}">
      <dsp:nvSpPr>
        <dsp:cNvPr id="0" name=""/>
        <dsp:cNvSpPr/>
      </dsp:nvSpPr>
      <dsp:spPr>
        <a:xfrm>
          <a:off x="4352337" y="327972"/>
          <a:ext cx="1970813" cy="599387"/>
        </a:xfrm>
        <a:custGeom>
          <a:avLst/>
          <a:gdLst/>
          <a:ahLst/>
          <a:cxnLst/>
          <a:rect l="0" t="0" r="0" b="0"/>
          <a:pathLst>
            <a:path>
              <a:moveTo>
                <a:pt x="0" y="0"/>
              </a:moveTo>
              <a:lnTo>
                <a:pt x="0" y="530979"/>
              </a:lnTo>
              <a:lnTo>
                <a:pt x="1970813" y="530979"/>
              </a:lnTo>
              <a:lnTo>
                <a:pt x="1970813"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1C3B2-4FC8-42B7-AA85-A41E286867D3}">
      <dsp:nvSpPr>
        <dsp:cNvPr id="0" name=""/>
        <dsp:cNvSpPr/>
      </dsp:nvSpPr>
      <dsp:spPr>
        <a:xfrm>
          <a:off x="5274222"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004F8-868C-44DE-9DCC-6D0EC3481D5C}">
      <dsp:nvSpPr>
        <dsp:cNvPr id="0" name=""/>
        <dsp:cNvSpPr/>
      </dsp:nvSpPr>
      <dsp:spPr>
        <a:xfrm>
          <a:off x="4352337" y="327972"/>
          <a:ext cx="1182488" cy="599387"/>
        </a:xfrm>
        <a:custGeom>
          <a:avLst/>
          <a:gdLst/>
          <a:ahLst/>
          <a:cxnLst/>
          <a:rect l="0" t="0" r="0" b="0"/>
          <a:pathLst>
            <a:path>
              <a:moveTo>
                <a:pt x="0" y="0"/>
              </a:moveTo>
              <a:lnTo>
                <a:pt x="0" y="530979"/>
              </a:lnTo>
              <a:lnTo>
                <a:pt x="1182488" y="530979"/>
              </a:lnTo>
              <a:lnTo>
                <a:pt x="1182488"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A2A75-2117-40DC-979A-6FDDEB38B7AE}">
      <dsp:nvSpPr>
        <dsp:cNvPr id="0" name=""/>
        <dsp:cNvSpPr/>
      </dsp:nvSpPr>
      <dsp:spPr>
        <a:xfrm>
          <a:off x="4480313" y="1237823"/>
          <a:ext cx="103309" cy="777555"/>
        </a:xfrm>
        <a:custGeom>
          <a:avLst/>
          <a:gdLst/>
          <a:ahLst/>
          <a:cxnLst/>
          <a:rect l="0" t="0" r="0" b="0"/>
          <a:pathLst>
            <a:path>
              <a:moveTo>
                <a:pt x="0" y="0"/>
              </a:moveTo>
              <a:lnTo>
                <a:pt x="0" y="777555"/>
              </a:lnTo>
              <a:lnTo>
                <a:pt x="103309" y="77755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31FBA-FA95-4F50-A453-88350CBDF4DD}">
      <dsp:nvSpPr>
        <dsp:cNvPr id="0" name=""/>
        <dsp:cNvSpPr/>
      </dsp:nvSpPr>
      <dsp:spPr>
        <a:xfrm>
          <a:off x="4480313" y="1237823"/>
          <a:ext cx="103309" cy="314984"/>
        </a:xfrm>
        <a:custGeom>
          <a:avLst/>
          <a:gdLst/>
          <a:ahLst/>
          <a:cxnLst/>
          <a:rect l="0" t="0" r="0" b="0"/>
          <a:pathLst>
            <a:path>
              <a:moveTo>
                <a:pt x="0" y="0"/>
              </a:moveTo>
              <a:lnTo>
                <a:pt x="0" y="314984"/>
              </a:lnTo>
              <a:lnTo>
                <a:pt x="103309" y="31498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AFF9C-1629-4A2A-BEB2-6B91D69F8564}">
      <dsp:nvSpPr>
        <dsp:cNvPr id="0" name=""/>
        <dsp:cNvSpPr/>
      </dsp:nvSpPr>
      <dsp:spPr>
        <a:xfrm>
          <a:off x="4352337" y="327972"/>
          <a:ext cx="388579" cy="584097"/>
        </a:xfrm>
        <a:custGeom>
          <a:avLst/>
          <a:gdLst/>
          <a:ahLst/>
          <a:cxnLst/>
          <a:rect l="0" t="0" r="0" b="0"/>
          <a:pathLst>
            <a:path>
              <a:moveTo>
                <a:pt x="0" y="0"/>
              </a:moveTo>
              <a:lnTo>
                <a:pt x="0" y="515688"/>
              </a:lnTo>
              <a:lnTo>
                <a:pt x="388579" y="515688"/>
              </a:lnTo>
              <a:lnTo>
                <a:pt x="388579" y="58409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2103C-A49B-4BE8-809F-CA9ACBB1B0E7}">
      <dsp:nvSpPr>
        <dsp:cNvPr id="0" name=""/>
        <dsp:cNvSpPr/>
      </dsp:nvSpPr>
      <dsp:spPr>
        <a:xfrm>
          <a:off x="3697571" y="1253114"/>
          <a:ext cx="97726" cy="1224836"/>
        </a:xfrm>
        <a:custGeom>
          <a:avLst/>
          <a:gdLst/>
          <a:ahLst/>
          <a:cxnLst/>
          <a:rect l="0" t="0" r="0" b="0"/>
          <a:pathLst>
            <a:path>
              <a:moveTo>
                <a:pt x="0" y="0"/>
              </a:moveTo>
              <a:lnTo>
                <a:pt x="0" y="1224836"/>
              </a:lnTo>
              <a:lnTo>
                <a:pt x="97726" y="1224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D5C78-A534-42F3-8217-735358A99718}">
      <dsp:nvSpPr>
        <dsp:cNvPr id="0" name=""/>
        <dsp:cNvSpPr/>
      </dsp:nvSpPr>
      <dsp:spPr>
        <a:xfrm>
          <a:off x="3697571" y="1253114"/>
          <a:ext cx="97726" cy="762265"/>
        </a:xfrm>
        <a:custGeom>
          <a:avLst/>
          <a:gdLst/>
          <a:ahLst/>
          <a:cxnLst/>
          <a:rect l="0" t="0" r="0" b="0"/>
          <a:pathLst>
            <a:path>
              <a:moveTo>
                <a:pt x="0" y="0"/>
              </a:moveTo>
              <a:lnTo>
                <a:pt x="0" y="762265"/>
              </a:lnTo>
              <a:lnTo>
                <a:pt x="97726" y="762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308646-B2F8-408B-9FD0-FDABF4A28635}">
      <dsp:nvSpPr>
        <dsp:cNvPr id="0" name=""/>
        <dsp:cNvSpPr/>
      </dsp:nvSpPr>
      <dsp:spPr>
        <a:xfrm>
          <a:off x="3697571"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9D95A0-AF5F-492F-88B6-8FE8CF5F94A2}">
      <dsp:nvSpPr>
        <dsp:cNvPr id="0" name=""/>
        <dsp:cNvSpPr/>
      </dsp:nvSpPr>
      <dsp:spPr>
        <a:xfrm>
          <a:off x="3958175" y="327972"/>
          <a:ext cx="394162" cy="599387"/>
        </a:xfrm>
        <a:custGeom>
          <a:avLst/>
          <a:gdLst/>
          <a:ahLst/>
          <a:cxnLst/>
          <a:rect l="0" t="0" r="0" b="0"/>
          <a:pathLst>
            <a:path>
              <a:moveTo>
                <a:pt x="394162" y="0"/>
              </a:moveTo>
              <a:lnTo>
                <a:pt x="394162" y="530979"/>
              </a:lnTo>
              <a:lnTo>
                <a:pt x="0" y="530979"/>
              </a:lnTo>
              <a:lnTo>
                <a:pt x="0"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F3E2A-75B2-4A6D-870C-328ACC6C6A35}">
      <dsp:nvSpPr>
        <dsp:cNvPr id="0" name=""/>
        <dsp:cNvSpPr/>
      </dsp:nvSpPr>
      <dsp:spPr>
        <a:xfrm>
          <a:off x="2909246" y="1253114"/>
          <a:ext cx="97726" cy="1356558"/>
        </a:xfrm>
        <a:custGeom>
          <a:avLst/>
          <a:gdLst/>
          <a:ahLst/>
          <a:cxnLst/>
          <a:rect l="0" t="0" r="0" b="0"/>
          <a:pathLst>
            <a:path>
              <a:moveTo>
                <a:pt x="0" y="0"/>
              </a:moveTo>
              <a:lnTo>
                <a:pt x="0" y="1356558"/>
              </a:lnTo>
              <a:lnTo>
                <a:pt x="97726" y="13565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B9042-72A7-425B-ABED-D60D91419BCC}">
      <dsp:nvSpPr>
        <dsp:cNvPr id="0" name=""/>
        <dsp:cNvSpPr/>
      </dsp:nvSpPr>
      <dsp:spPr>
        <a:xfrm>
          <a:off x="2909246" y="1253114"/>
          <a:ext cx="97726" cy="893987"/>
        </a:xfrm>
        <a:custGeom>
          <a:avLst/>
          <a:gdLst/>
          <a:ahLst/>
          <a:cxnLst/>
          <a:rect l="0" t="0" r="0" b="0"/>
          <a:pathLst>
            <a:path>
              <a:moveTo>
                <a:pt x="0" y="0"/>
              </a:moveTo>
              <a:lnTo>
                <a:pt x="0" y="893987"/>
              </a:lnTo>
              <a:lnTo>
                <a:pt x="97726" y="8939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2C809-7983-4105-AAD5-59A13ADD09C6}">
      <dsp:nvSpPr>
        <dsp:cNvPr id="0" name=""/>
        <dsp:cNvSpPr/>
      </dsp:nvSpPr>
      <dsp:spPr>
        <a:xfrm>
          <a:off x="2909246" y="1253114"/>
          <a:ext cx="97726" cy="365554"/>
        </a:xfrm>
        <a:custGeom>
          <a:avLst/>
          <a:gdLst/>
          <a:ahLst/>
          <a:cxnLst/>
          <a:rect l="0" t="0" r="0" b="0"/>
          <a:pathLst>
            <a:path>
              <a:moveTo>
                <a:pt x="0" y="0"/>
              </a:moveTo>
              <a:lnTo>
                <a:pt x="0" y="365554"/>
              </a:lnTo>
              <a:lnTo>
                <a:pt x="97726" y="36555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877B9-318D-4250-BDC3-4D593C635BA6}">
      <dsp:nvSpPr>
        <dsp:cNvPr id="0" name=""/>
        <dsp:cNvSpPr/>
      </dsp:nvSpPr>
      <dsp:spPr>
        <a:xfrm>
          <a:off x="3169849" y="327972"/>
          <a:ext cx="1182488" cy="599387"/>
        </a:xfrm>
        <a:custGeom>
          <a:avLst/>
          <a:gdLst/>
          <a:ahLst/>
          <a:cxnLst/>
          <a:rect l="0" t="0" r="0" b="0"/>
          <a:pathLst>
            <a:path>
              <a:moveTo>
                <a:pt x="1182488" y="0"/>
              </a:moveTo>
              <a:lnTo>
                <a:pt x="1182488" y="530979"/>
              </a:lnTo>
              <a:lnTo>
                <a:pt x="0" y="530979"/>
              </a:lnTo>
              <a:lnTo>
                <a:pt x="0"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7AB1D-C236-46B6-9D22-D7CBC51BABC3}">
      <dsp:nvSpPr>
        <dsp:cNvPr id="0" name=""/>
        <dsp:cNvSpPr/>
      </dsp:nvSpPr>
      <dsp:spPr>
        <a:xfrm>
          <a:off x="2120920" y="1253114"/>
          <a:ext cx="97726" cy="922311"/>
        </a:xfrm>
        <a:custGeom>
          <a:avLst/>
          <a:gdLst/>
          <a:ahLst/>
          <a:cxnLst/>
          <a:rect l="0" t="0" r="0" b="0"/>
          <a:pathLst>
            <a:path>
              <a:moveTo>
                <a:pt x="0" y="0"/>
              </a:moveTo>
              <a:lnTo>
                <a:pt x="0" y="922311"/>
              </a:lnTo>
              <a:lnTo>
                <a:pt x="97726" y="92231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AB372-A469-422A-A58C-08E3F0113FEC}">
      <dsp:nvSpPr>
        <dsp:cNvPr id="0" name=""/>
        <dsp:cNvSpPr/>
      </dsp:nvSpPr>
      <dsp:spPr>
        <a:xfrm>
          <a:off x="2120920" y="1253114"/>
          <a:ext cx="97726" cy="361829"/>
        </a:xfrm>
        <a:custGeom>
          <a:avLst/>
          <a:gdLst/>
          <a:ahLst/>
          <a:cxnLst/>
          <a:rect l="0" t="0" r="0" b="0"/>
          <a:pathLst>
            <a:path>
              <a:moveTo>
                <a:pt x="0" y="0"/>
              </a:moveTo>
              <a:lnTo>
                <a:pt x="0" y="361829"/>
              </a:lnTo>
              <a:lnTo>
                <a:pt x="97726" y="3618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D3755-D423-4E4C-9333-CF560DE0280A}">
      <dsp:nvSpPr>
        <dsp:cNvPr id="0" name=""/>
        <dsp:cNvSpPr/>
      </dsp:nvSpPr>
      <dsp:spPr>
        <a:xfrm>
          <a:off x="2381524" y="327972"/>
          <a:ext cx="1970813" cy="599387"/>
        </a:xfrm>
        <a:custGeom>
          <a:avLst/>
          <a:gdLst/>
          <a:ahLst/>
          <a:cxnLst/>
          <a:rect l="0" t="0" r="0" b="0"/>
          <a:pathLst>
            <a:path>
              <a:moveTo>
                <a:pt x="1970813" y="0"/>
              </a:moveTo>
              <a:lnTo>
                <a:pt x="1970813" y="530979"/>
              </a:lnTo>
              <a:lnTo>
                <a:pt x="0" y="530979"/>
              </a:lnTo>
              <a:lnTo>
                <a:pt x="0"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2317A-A1FA-4A15-ACF7-460E2DD32D07}">
      <dsp:nvSpPr>
        <dsp:cNvPr id="0" name=""/>
        <dsp:cNvSpPr/>
      </dsp:nvSpPr>
      <dsp:spPr>
        <a:xfrm>
          <a:off x="1332595" y="1253114"/>
          <a:ext cx="97726" cy="762265"/>
        </a:xfrm>
        <a:custGeom>
          <a:avLst/>
          <a:gdLst/>
          <a:ahLst/>
          <a:cxnLst/>
          <a:rect l="0" t="0" r="0" b="0"/>
          <a:pathLst>
            <a:path>
              <a:moveTo>
                <a:pt x="0" y="0"/>
              </a:moveTo>
              <a:lnTo>
                <a:pt x="0" y="762265"/>
              </a:lnTo>
              <a:lnTo>
                <a:pt x="97726" y="762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F8176-BB47-42D1-953B-2B6C82C0DE3C}">
      <dsp:nvSpPr>
        <dsp:cNvPr id="0" name=""/>
        <dsp:cNvSpPr/>
      </dsp:nvSpPr>
      <dsp:spPr>
        <a:xfrm>
          <a:off x="1332595"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2E578-77FF-4D8A-B90F-E0810CF58454}">
      <dsp:nvSpPr>
        <dsp:cNvPr id="0" name=""/>
        <dsp:cNvSpPr/>
      </dsp:nvSpPr>
      <dsp:spPr>
        <a:xfrm>
          <a:off x="1593198" y="327972"/>
          <a:ext cx="2759138" cy="599387"/>
        </a:xfrm>
        <a:custGeom>
          <a:avLst/>
          <a:gdLst/>
          <a:ahLst/>
          <a:cxnLst/>
          <a:rect l="0" t="0" r="0" b="0"/>
          <a:pathLst>
            <a:path>
              <a:moveTo>
                <a:pt x="2759138" y="0"/>
              </a:moveTo>
              <a:lnTo>
                <a:pt x="2759138" y="530979"/>
              </a:lnTo>
              <a:lnTo>
                <a:pt x="0" y="530979"/>
              </a:lnTo>
              <a:lnTo>
                <a:pt x="0"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9463A-2A1D-493D-A0E6-789C3DA85528}">
      <dsp:nvSpPr>
        <dsp:cNvPr id="0" name=""/>
        <dsp:cNvSpPr/>
      </dsp:nvSpPr>
      <dsp:spPr>
        <a:xfrm>
          <a:off x="544270" y="1253114"/>
          <a:ext cx="97726" cy="1224836"/>
        </a:xfrm>
        <a:custGeom>
          <a:avLst/>
          <a:gdLst/>
          <a:ahLst/>
          <a:cxnLst/>
          <a:rect l="0" t="0" r="0" b="0"/>
          <a:pathLst>
            <a:path>
              <a:moveTo>
                <a:pt x="0" y="0"/>
              </a:moveTo>
              <a:lnTo>
                <a:pt x="0" y="1224836"/>
              </a:lnTo>
              <a:lnTo>
                <a:pt x="97726" y="1224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5535D-4195-4533-9891-A617B910F9FB}">
      <dsp:nvSpPr>
        <dsp:cNvPr id="0" name=""/>
        <dsp:cNvSpPr/>
      </dsp:nvSpPr>
      <dsp:spPr>
        <a:xfrm>
          <a:off x="544270" y="1253114"/>
          <a:ext cx="97726" cy="762265"/>
        </a:xfrm>
        <a:custGeom>
          <a:avLst/>
          <a:gdLst/>
          <a:ahLst/>
          <a:cxnLst/>
          <a:rect l="0" t="0" r="0" b="0"/>
          <a:pathLst>
            <a:path>
              <a:moveTo>
                <a:pt x="0" y="0"/>
              </a:moveTo>
              <a:lnTo>
                <a:pt x="0" y="762265"/>
              </a:lnTo>
              <a:lnTo>
                <a:pt x="97726" y="76226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03725-D09A-4F22-BC88-879B5D087E59}">
      <dsp:nvSpPr>
        <dsp:cNvPr id="0" name=""/>
        <dsp:cNvSpPr/>
      </dsp:nvSpPr>
      <dsp:spPr>
        <a:xfrm>
          <a:off x="544270" y="1253114"/>
          <a:ext cx="97726" cy="299693"/>
        </a:xfrm>
        <a:custGeom>
          <a:avLst/>
          <a:gdLst/>
          <a:ahLst/>
          <a:cxnLst/>
          <a:rect l="0" t="0" r="0" b="0"/>
          <a:pathLst>
            <a:path>
              <a:moveTo>
                <a:pt x="0" y="0"/>
              </a:moveTo>
              <a:lnTo>
                <a:pt x="0" y="299693"/>
              </a:lnTo>
              <a:lnTo>
                <a:pt x="97726" y="2996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675F26-89E4-4966-9A42-1644CE077A36}">
      <dsp:nvSpPr>
        <dsp:cNvPr id="0" name=""/>
        <dsp:cNvSpPr/>
      </dsp:nvSpPr>
      <dsp:spPr>
        <a:xfrm>
          <a:off x="804873" y="327972"/>
          <a:ext cx="3547464" cy="599387"/>
        </a:xfrm>
        <a:custGeom>
          <a:avLst/>
          <a:gdLst/>
          <a:ahLst/>
          <a:cxnLst/>
          <a:rect l="0" t="0" r="0" b="0"/>
          <a:pathLst>
            <a:path>
              <a:moveTo>
                <a:pt x="3547464" y="0"/>
              </a:moveTo>
              <a:lnTo>
                <a:pt x="3547464" y="530979"/>
              </a:lnTo>
              <a:lnTo>
                <a:pt x="0" y="530979"/>
              </a:lnTo>
              <a:lnTo>
                <a:pt x="0" y="5993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39603-07B8-4651-97B6-A7FB8E3476E5}">
      <dsp:nvSpPr>
        <dsp:cNvPr id="0" name=""/>
        <dsp:cNvSpPr/>
      </dsp:nvSpPr>
      <dsp:spPr>
        <a:xfrm>
          <a:off x="4026583" y="2218"/>
          <a:ext cx="651508" cy="3257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kern="1200" dirty="0">
              <a:solidFill>
                <a:srgbClr val="4D4634"/>
              </a:solidFill>
            </a:rPr>
            <a:t>Міністр оборони України</a:t>
          </a:r>
          <a:endParaRPr lang="LID4096" sz="500" kern="1200" dirty="0">
            <a:solidFill>
              <a:srgbClr val="4D4634"/>
            </a:solidFill>
          </a:endParaRPr>
        </a:p>
      </dsp:txBody>
      <dsp:txXfrm>
        <a:off x="4026583" y="2218"/>
        <a:ext cx="651508" cy="325754"/>
      </dsp:txXfrm>
    </dsp:sp>
    <dsp:sp modelId="{FCDCC0A0-F3D1-45D2-BACB-6B4B27C26E93}">
      <dsp:nvSpPr>
        <dsp:cNvPr id="0" name=""/>
        <dsp:cNvSpPr/>
      </dsp:nvSpPr>
      <dsp:spPr>
        <a:xfrm>
          <a:off x="479119"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b="1" kern="1200" dirty="0">
            <a:solidFill>
              <a:srgbClr val="4D4634"/>
            </a:solidFill>
          </a:endParaRPr>
        </a:p>
      </dsp:txBody>
      <dsp:txXfrm>
        <a:off x="479119" y="927360"/>
        <a:ext cx="651508" cy="325754"/>
      </dsp:txXfrm>
    </dsp:sp>
    <dsp:sp modelId="{BF2F9A87-9E3B-44B3-8F62-428A1389FE59}">
      <dsp:nvSpPr>
        <dsp:cNvPr id="0" name=""/>
        <dsp:cNvSpPr/>
      </dsp:nvSpPr>
      <dsp:spPr>
        <a:xfrm>
          <a:off x="641996"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воєнної політики та стратегічного планування  </a:t>
          </a:r>
          <a:endParaRPr lang="LID4096" sz="500" b="1" kern="1200" dirty="0">
            <a:solidFill>
              <a:srgbClr val="4D4634"/>
            </a:solidFill>
          </a:endParaRPr>
        </a:p>
      </dsp:txBody>
      <dsp:txXfrm>
        <a:off x="641996" y="1389931"/>
        <a:ext cx="651508" cy="325754"/>
      </dsp:txXfrm>
    </dsp:sp>
    <dsp:sp modelId="{DF6C5A82-1375-40E3-8192-02AFC2E30611}">
      <dsp:nvSpPr>
        <dsp:cNvPr id="0" name=""/>
        <dsp:cNvSpPr/>
      </dsp:nvSpPr>
      <dsp:spPr>
        <a:xfrm>
          <a:off x="641996" y="1852502"/>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військової освіти і науки </a:t>
          </a:r>
          <a:endParaRPr lang="LID4096" sz="500" kern="1200" dirty="0"/>
        </a:p>
      </dsp:txBody>
      <dsp:txXfrm>
        <a:off x="641996" y="1852502"/>
        <a:ext cx="651508" cy="325754"/>
      </dsp:txXfrm>
    </dsp:sp>
    <dsp:sp modelId="{A6AA2659-0310-4BC3-8437-337FC657984A}">
      <dsp:nvSpPr>
        <dsp:cNvPr id="0" name=""/>
        <dsp:cNvSpPr/>
      </dsp:nvSpPr>
      <dsp:spPr>
        <a:xfrm>
          <a:off x="641996" y="2315073"/>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Мобілізаційний відділ </a:t>
          </a:r>
          <a:endParaRPr lang="LID4096" sz="500" kern="1200" dirty="0"/>
        </a:p>
      </dsp:txBody>
      <dsp:txXfrm>
        <a:off x="641996" y="2315073"/>
        <a:ext cx="651508" cy="325754"/>
      </dsp:txXfrm>
    </dsp:sp>
    <dsp:sp modelId="{3EAF7AC6-02BC-4509-B0DE-967BD54D138D}">
      <dsp:nvSpPr>
        <dsp:cNvPr id="0" name=""/>
        <dsp:cNvSpPr/>
      </dsp:nvSpPr>
      <dsp:spPr>
        <a:xfrm>
          <a:off x="1267444"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1267444" y="927360"/>
        <a:ext cx="651508" cy="325754"/>
      </dsp:txXfrm>
    </dsp:sp>
    <dsp:sp modelId="{03A03127-6C54-49DD-8EB6-1B6692172DD9}">
      <dsp:nvSpPr>
        <dsp:cNvPr id="0" name=""/>
        <dsp:cNvSpPr/>
      </dsp:nvSpPr>
      <dsp:spPr>
        <a:xfrm>
          <a:off x="1430321"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внутрішнього аудиту </a:t>
          </a:r>
          <a:endParaRPr lang="LID4096" sz="500" kern="1200" dirty="0"/>
        </a:p>
      </dsp:txBody>
      <dsp:txXfrm>
        <a:off x="1430321" y="1389931"/>
        <a:ext cx="651508" cy="325754"/>
      </dsp:txXfrm>
    </dsp:sp>
    <dsp:sp modelId="{899F6857-C1FF-4C64-A7DB-F58359793D8B}">
      <dsp:nvSpPr>
        <dsp:cNvPr id="0" name=""/>
        <dsp:cNvSpPr/>
      </dsp:nvSpPr>
      <dsp:spPr>
        <a:xfrm>
          <a:off x="1430321" y="1852502"/>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фінансів </a:t>
          </a:r>
          <a:endParaRPr lang="LID4096" sz="500" kern="1200" dirty="0"/>
        </a:p>
      </dsp:txBody>
      <dsp:txXfrm>
        <a:off x="1430321" y="1852502"/>
        <a:ext cx="651508" cy="325754"/>
      </dsp:txXfrm>
    </dsp:sp>
    <dsp:sp modelId="{A99DFECA-CB41-45E1-9FBD-2D43937CA7FC}">
      <dsp:nvSpPr>
        <dsp:cNvPr id="0" name=""/>
        <dsp:cNvSpPr/>
      </dsp:nvSpPr>
      <dsp:spPr>
        <a:xfrm>
          <a:off x="2055770"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2055770" y="927360"/>
        <a:ext cx="651508" cy="325754"/>
      </dsp:txXfrm>
    </dsp:sp>
    <dsp:sp modelId="{77780432-6B1E-4FD2-8D8E-FF1CCD37821D}">
      <dsp:nvSpPr>
        <dsp:cNvPr id="0" name=""/>
        <dsp:cNvSpPr/>
      </dsp:nvSpPr>
      <dsp:spPr>
        <a:xfrm>
          <a:off x="2218647" y="1389931"/>
          <a:ext cx="651508" cy="45002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Директорат інформаційної політики у сфері оборони та стратегічних комунікацій</a:t>
          </a:r>
          <a:endParaRPr lang="LID4096" sz="500" kern="1200" dirty="0"/>
        </a:p>
      </dsp:txBody>
      <dsp:txXfrm>
        <a:off x="2218647" y="1389931"/>
        <a:ext cx="651508" cy="450026"/>
      </dsp:txXfrm>
    </dsp:sp>
    <dsp:sp modelId="{2A400B45-BA6B-4E1F-8910-31B28049DB9B}">
      <dsp:nvSpPr>
        <dsp:cNvPr id="0" name=""/>
        <dsp:cNvSpPr/>
      </dsp:nvSpPr>
      <dsp:spPr>
        <a:xfrm>
          <a:off x="2218647" y="1976774"/>
          <a:ext cx="651508" cy="39730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Управління преси </a:t>
          </a:r>
        </a:p>
        <a:p>
          <a:pPr marL="0" lvl="0" indent="0" algn="ctr" defTabSz="222250">
            <a:lnSpc>
              <a:spcPct val="90000"/>
            </a:lnSpc>
            <a:spcBef>
              <a:spcPct val="0"/>
            </a:spcBef>
            <a:spcAft>
              <a:spcPct val="35000"/>
            </a:spcAft>
            <a:buNone/>
          </a:pPr>
          <a:r>
            <a:rPr lang="uk-UA" sz="500" b="1" kern="1200" dirty="0">
              <a:solidFill>
                <a:srgbClr val="4D4634"/>
              </a:solidFill>
            </a:rPr>
            <a:t>та інформації</a:t>
          </a:r>
          <a:endParaRPr lang="LID4096" sz="500" kern="1200" dirty="0"/>
        </a:p>
      </dsp:txBody>
      <dsp:txXfrm>
        <a:off x="2218647" y="1976774"/>
        <a:ext cx="651508" cy="397302"/>
      </dsp:txXfrm>
    </dsp:sp>
    <dsp:sp modelId="{0B7DDD6C-58F1-4B39-A445-EF4E78D2FC2B}">
      <dsp:nvSpPr>
        <dsp:cNvPr id="0" name=""/>
        <dsp:cNvSpPr/>
      </dsp:nvSpPr>
      <dsp:spPr>
        <a:xfrm>
          <a:off x="2844095"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2844095" y="927360"/>
        <a:ext cx="651508" cy="325754"/>
      </dsp:txXfrm>
    </dsp:sp>
    <dsp:sp modelId="{3B5FEF06-BABD-481F-8702-4255169EE966}">
      <dsp:nvSpPr>
        <dsp:cNvPr id="0" name=""/>
        <dsp:cNvSpPr/>
      </dsp:nvSpPr>
      <dsp:spPr>
        <a:xfrm>
          <a:off x="3006972" y="1389931"/>
          <a:ext cx="651508" cy="4574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військової технічної  політики, розвитку озброєння та військової техніки</a:t>
          </a:r>
          <a:endParaRPr lang="LID4096" sz="500" kern="1200" dirty="0"/>
        </a:p>
      </dsp:txBody>
      <dsp:txXfrm>
        <a:off x="3006972" y="1389931"/>
        <a:ext cx="651508" cy="457476"/>
      </dsp:txXfrm>
    </dsp:sp>
    <dsp:sp modelId="{FDC00CC6-A2ED-4CEA-96FE-0A686D22487E}">
      <dsp:nvSpPr>
        <dsp:cNvPr id="0" name=""/>
        <dsp:cNvSpPr/>
      </dsp:nvSpPr>
      <dsp:spPr>
        <a:xfrm>
          <a:off x="3006972" y="1984224"/>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державного гарантування якості</a:t>
          </a:r>
          <a:endParaRPr lang="LID4096" sz="500" kern="1200" dirty="0"/>
        </a:p>
      </dsp:txBody>
      <dsp:txXfrm>
        <a:off x="3006972" y="1984224"/>
        <a:ext cx="651508" cy="325754"/>
      </dsp:txXfrm>
    </dsp:sp>
    <dsp:sp modelId="{41381563-EDEA-4BBB-AF9E-33DFFBA27F63}">
      <dsp:nvSpPr>
        <dsp:cNvPr id="0" name=""/>
        <dsp:cNvSpPr/>
      </dsp:nvSpPr>
      <dsp:spPr>
        <a:xfrm>
          <a:off x="3006972" y="2446795"/>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Відділ експортного контролю</a:t>
          </a:r>
          <a:endParaRPr lang="LID4096" sz="500" kern="1200" dirty="0"/>
        </a:p>
      </dsp:txBody>
      <dsp:txXfrm>
        <a:off x="3006972" y="2446795"/>
        <a:ext cx="651508" cy="325754"/>
      </dsp:txXfrm>
    </dsp:sp>
    <dsp:sp modelId="{A928E56A-B19F-4B7E-9373-8ADC6410A13D}">
      <dsp:nvSpPr>
        <dsp:cNvPr id="0" name=""/>
        <dsp:cNvSpPr/>
      </dsp:nvSpPr>
      <dsp:spPr>
        <a:xfrm>
          <a:off x="3632420"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3632420" y="927360"/>
        <a:ext cx="651508" cy="325754"/>
      </dsp:txXfrm>
    </dsp:sp>
    <dsp:sp modelId="{E5102A4A-8BA1-4D35-BD0E-CDCDC58A9041}">
      <dsp:nvSpPr>
        <dsp:cNvPr id="0" name=""/>
        <dsp:cNvSpPr/>
      </dsp:nvSpPr>
      <dsp:spPr>
        <a:xfrm>
          <a:off x="3795298"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охорони здоров'я  </a:t>
          </a:r>
          <a:endParaRPr lang="LID4096" sz="500" kern="1200" dirty="0"/>
        </a:p>
      </dsp:txBody>
      <dsp:txXfrm>
        <a:off x="3795298" y="1389931"/>
        <a:ext cx="651508" cy="325754"/>
      </dsp:txXfrm>
    </dsp:sp>
    <dsp:sp modelId="{98B1F1A9-EB0F-48FE-B493-32E35E7C18C4}">
      <dsp:nvSpPr>
        <dsp:cNvPr id="0" name=""/>
        <dsp:cNvSpPr/>
      </dsp:nvSpPr>
      <dsp:spPr>
        <a:xfrm>
          <a:off x="3795298" y="1852502"/>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соціального забезпечення </a:t>
          </a:r>
          <a:endParaRPr lang="LID4096" sz="500" kern="1200" dirty="0"/>
        </a:p>
      </dsp:txBody>
      <dsp:txXfrm>
        <a:off x="3795298" y="1852502"/>
        <a:ext cx="651508" cy="325754"/>
      </dsp:txXfrm>
    </dsp:sp>
    <dsp:sp modelId="{F5B45CAC-A239-4EEA-BB5B-F3DA6CC50AF2}">
      <dsp:nvSpPr>
        <dsp:cNvPr id="0" name=""/>
        <dsp:cNvSpPr/>
      </dsp:nvSpPr>
      <dsp:spPr>
        <a:xfrm>
          <a:off x="3795298" y="2315073"/>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Управління гуманітарного забезпечення </a:t>
          </a:r>
          <a:endParaRPr lang="LID4096" sz="500" kern="1200" dirty="0"/>
        </a:p>
      </dsp:txBody>
      <dsp:txXfrm>
        <a:off x="3795298" y="2315073"/>
        <a:ext cx="651508" cy="325754"/>
      </dsp:txXfrm>
    </dsp:sp>
    <dsp:sp modelId="{7572FD5C-BEE0-4505-95CB-21C8449F8CFF}">
      <dsp:nvSpPr>
        <dsp:cNvPr id="0" name=""/>
        <dsp:cNvSpPr/>
      </dsp:nvSpPr>
      <dsp:spPr>
        <a:xfrm>
          <a:off x="4415162" y="912069"/>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4415162" y="912069"/>
        <a:ext cx="651508" cy="325754"/>
      </dsp:txXfrm>
    </dsp:sp>
    <dsp:sp modelId="{AC7B84C1-F117-4E78-8C23-AEECD1C4FC01}">
      <dsp:nvSpPr>
        <dsp:cNvPr id="0" name=""/>
        <dsp:cNvSpPr/>
      </dsp:nvSpPr>
      <dsp:spPr>
        <a:xfrm>
          <a:off x="4583623"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ресурсного забезпечення</a:t>
          </a:r>
          <a:endParaRPr lang="LID4096" sz="500" kern="1200" dirty="0"/>
        </a:p>
      </dsp:txBody>
      <dsp:txXfrm>
        <a:off x="4583623" y="1389931"/>
        <a:ext cx="651508" cy="325754"/>
      </dsp:txXfrm>
    </dsp:sp>
    <dsp:sp modelId="{01DDD8B3-ED53-454D-884C-6F1F10D27699}">
      <dsp:nvSpPr>
        <dsp:cNvPr id="0" name=""/>
        <dsp:cNvSpPr/>
      </dsp:nvSpPr>
      <dsp:spPr>
        <a:xfrm>
          <a:off x="4583623" y="1852502"/>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політики </a:t>
          </a:r>
          <a:r>
            <a:rPr lang="uk-UA" sz="500" b="1" kern="1200" dirty="0" err="1">
              <a:solidFill>
                <a:srgbClr val="4D4634"/>
              </a:solidFill>
            </a:rPr>
            <a:t>закупівель</a:t>
          </a:r>
          <a:endParaRPr lang="LID4096" sz="500" kern="1200" dirty="0"/>
        </a:p>
      </dsp:txBody>
      <dsp:txXfrm>
        <a:off x="4583623" y="1852502"/>
        <a:ext cx="651508" cy="325754"/>
      </dsp:txXfrm>
    </dsp:sp>
    <dsp:sp modelId="{3A796D2D-EC11-414A-B4C4-FC656974522F}">
      <dsp:nvSpPr>
        <dsp:cNvPr id="0" name=""/>
        <dsp:cNvSpPr/>
      </dsp:nvSpPr>
      <dsp:spPr>
        <a:xfrm>
          <a:off x="5209071"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5209071" y="927360"/>
        <a:ext cx="651508" cy="325754"/>
      </dsp:txXfrm>
    </dsp:sp>
    <dsp:sp modelId="{D1747440-9E2A-4F23-A976-3BB5272554DE}">
      <dsp:nvSpPr>
        <dsp:cNvPr id="0" name=""/>
        <dsp:cNvSpPr/>
      </dsp:nvSpPr>
      <dsp:spPr>
        <a:xfrm>
          <a:off x="5371948"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Директорат цифрової трансформації у сфері оборони</a:t>
          </a:r>
          <a:endParaRPr lang="LID4096" sz="500" kern="1200" dirty="0"/>
        </a:p>
      </dsp:txBody>
      <dsp:txXfrm>
        <a:off x="5371948" y="1389931"/>
        <a:ext cx="651508" cy="325754"/>
      </dsp:txXfrm>
    </dsp:sp>
    <dsp:sp modelId="{39B42B25-ADA7-4013-A01A-C2CAF7D7C9ED}">
      <dsp:nvSpPr>
        <dsp:cNvPr id="0" name=""/>
        <dsp:cNvSpPr/>
      </dsp:nvSpPr>
      <dsp:spPr>
        <a:xfrm>
          <a:off x="5997397"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5997397" y="927360"/>
        <a:ext cx="651508" cy="325754"/>
      </dsp:txXfrm>
    </dsp:sp>
    <dsp:sp modelId="{D5E6AED0-AE87-40FE-84BB-493A712722AC}">
      <dsp:nvSpPr>
        <dsp:cNvPr id="0" name=""/>
        <dsp:cNvSpPr/>
      </dsp:nvSpPr>
      <dsp:spPr>
        <a:xfrm>
          <a:off x="6160274"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міжнародного оборонного співробітництва</a:t>
          </a:r>
          <a:endParaRPr lang="LID4096" sz="500" kern="1200" dirty="0"/>
        </a:p>
      </dsp:txBody>
      <dsp:txXfrm>
        <a:off x="6160274" y="1389931"/>
        <a:ext cx="651508" cy="325754"/>
      </dsp:txXfrm>
    </dsp:sp>
    <dsp:sp modelId="{B2195A33-E2C0-4D9B-BD28-2F9535CA111A}">
      <dsp:nvSpPr>
        <dsp:cNvPr id="0" name=""/>
        <dsp:cNvSpPr/>
      </dsp:nvSpPr>
      <dsp:spPr>
        <a:xfrm>
          <a:off x="6785722"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Заступник Міністра оборони України</a:t>
          </a:r>
          <a:endParaRPr lang="LID4096" sz="500" kern="1200" dirty="0"/>
        </a:p>
      </dsp:txBody>
      <dsp:txXfrm>
        <a:off x="6785722" y="927360"/>
        <a:ext cx="651508" cy="325754"/>
      </dsp:txXfrm>
    </dsp:sp>
    <dsp:sp modelId="{659A9D95-95F7-4A5E-BDD6-44FEE95D9DA2}">
      <dsp:nvSpPr>
        <dsp:cNvPr id="0" name=""/>
        <dsp:cNvSpPr/>
      </dsp:nvSpPr>
      <dsp:spPr>
        <a:xfrm>
          <a:off x="7574047" y="927360"/>
          <a:ext cx="651508" cy="3257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Державний секретар Міністра оборони України</a:t>
          </a:r>
          <a:endParaRPr lang="LID4096" sz="500" kern="1200" dirty="0"/>
        </a:p>
      </dsp:txBody>
      <dsp:txXfrm>
        <a:off x="7574047" y="927360"/>
        <a:ext cx="651508" cy="325754"/>
      </dsp:txXfrm>
    </dsp:sp>
    <dsp:sp modelId="{8F0E5080-E996-4F5B-898B-D02D921514EF}">
      <dsp:nvSpPr>
        <dsp:cNvPr id="0" name=""/>
        <dsp:cNvSpPr/>
      </dsp:nvSpPr>
      <dsp:spPr>
        <a:xfrm>
          <a:off x="7736925" y="1389931"/>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кадрової політики</a:t>
          </a:r>
          <a:endParaRPr lang="LID4096" sz="500" kern="1200" dirty="0"/>
        </a:p>
      </dsp:txBody>
      <dsp:txXfrm>
        <a:off x="7736925" y="1389931"/>
        <a:ext cx="651508" cy="325754"/>
      </dsp:txXfrm>
    </dsp:sp>
    <dsp:sp modelId="{CD5B0C96-91BD-437A-97DF-1A6B715884B6}">
      <dsp:nvSpPr>
        <dsp:cNvPr id="0" name=""/>
        <dsp:cNvSpPr/>
      </dsp:nvSpPr>
      <dsp:spPr>
        <a:xfrm>
          <a:off x="7736925" y="1852502"/>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юридичного забезпечення</a:t>
          </a:r>
          <a:endParaRPr lang="LID4096" sz="500" kern="1200" dirty="0"/>
        </a:p>
      </dsp:txBody>
      <dsp:txXfrm>
        <a:off x="7736925" y="1852502"/>
        <a:ext cx="651508" cy="325754"/>
      </dsp:txXfrm>
    </dsp:sp>
    <dsp:sp modelId="{9C73D1EC-47C4-4B2D-A9C3-03C84DEF0841}">
      <dsp:nvSpPr>
        <dsp:cNvPr id="0" name=""/>
        <dsp:cNvSpPr/>
      </dsp:nvSpPr>
      <dsp:spPr>
        <a:xfrm>
          <a:off x="7758125" y="2274230"/>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охорони державної таємниці </a:t>
          </a:r>
          <a:endParaRPr lang="LID4096" sz="500" kern="1200" dirty="0"/>
        </a:p>
      </dsp:txBody>
      <dsp:txXfrm>
        <a:off x="7758125" y="2274230"/>
        <a:ext cx="651508" cy="325754"/>
      </dsp:txXfrm>
    </dsp:sp>
    <dsp:sp modelId="{51BF50F8-6855-471C-A1D3-358543D5D68C}">
      <dsp:nvSpPr>
        <dsp:cNvPr id="0" name=""/>
        <dsp:cNvSpPr/>
      </dsp:nvSpPr>
      <dsp:spPr>
        <a:xfrm>
          <a:off x="7736925" y="2777644"/>
          <a:ext cx="651508" cy="325754"/>
        </a:xfrm>
        <a:prstGeom prst="rect">
          <a:avLst/>
        </a:prstGeom>
        <a:solidFill>
          <a:srgbClr val="00B050"/>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uk-UA" sz="500" b="1" kern="1200" dirty="0">
            <a:solidFill>
              <a:srgbClr val="4D4634"/>
            </a:solidFill>
            <a:latin typeface="Arial"/>
            <a:ea typeface="+mn-ea"/>
            <a:cs typeface="+mn-cs"/>
          </a:endParaRPr>
        </a:p>
        <a:p>
          <a:pPr marL="0" lvl="0" indent="0" algn="ctr" defTabSz="222250">
            <a:lnSpc>
              <a:spcPct val="90000"/>
            </a:lnSpc>
            <a:spcBef>
              <a:spcPct val="0"/>
            </a:spcBef>
            <a:spcAft>
              <a:spcPct val="35000"/>
            </a:spcAft>
            <a:buNone/>
          </a:pPr>
          <a:r>
            <a:rPr lang="uk-UA" sz="500" b="1" kern="1200" dirty="0">
              <a:solidFill>
                <a:srgbClr val="4D4634"/>
              </a:solidFill>
              <a:latin typeface="Arial"/>
              <a:ea typeface="+mn-ea"/>
              <a:cs typeface="+mn-cs"/>
            </a:rPr>
            <a:t>Самостійний сектор з ІВ та трансферу технологій</a:t>
          </a:r>
        </a:p>
        <a:p>
          <a:pPr marL="0" lvl="0" indent="0" algn="ctr" defTabSz="222250">
            <a:lnSpc>
              <a:spcPct val="90000"/>
            </a:lnSpc>
            <a:spcBef>
              <a:spcPct val="0"/>
            </a:spcBef>
            <a:spcAft>
              <a:spcPct val="35000"/>
            </a:spcAft>
            <a:buNone/>
          </a:pPr>
          <a:endParaRPr lang="LID4096" sz="500" kern="1200" dirty="0"/>
        </a:p>
      </dsp:txBody>
      <dsp:txXfrm>
        <a:off x="7736925" y="2777644"/>
        <a:ext cx="651508" cy="325754"/>
      </dsp:txXfrm>
    </dsp:sp>
    <dsp:sp modelId="{C0D5A69E-29E0-4BAD-8016-D0E13B434AB7}">
      <dsp:nvSpPr>
        <dsp:cNvPr id="0" name=""/>
        <dsp:cNvSpPr/>
      </dsp:nvSpPr>
      <dsp:spPr>
        <a:xfrm>
          <a:off x="7736925" y="3240215"/>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Департамент інформаційно- організаційної роботи та контролю</a:t>
          </a:r>
          <a:endParaRPr lang="LID4096" sz="500" kern="1200" dirty="0"/>
        </a:p>
      </dsp:txBody>
      <dsp:txXfrm>
        <a:off x="7736925" y="3240215"/>
        <a:ext cx="651508" cy="325754"/>
      </dsp:txXfrm>
    </dsp:sp>
    <dsp:sp modelId="{4831100D-7BEA-4696-8A30-CD41A9289092}">
      <dsp:nvSpPr>
        <dsp:cNvPr id="0" name=""/>
        <dsp:cNvSpPr/>
      </dsp:nvSpPr>
      <dsp:spPr>
        <a:xfrm>
          <a:off x="7736925" y="3702786"/>
          <a:ext cx="651508" cy="4282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Управління фізичної культури і спорту </a:t>
          </a:r>
          <a:endParaRPr lang="LID4096" sz="500" kern="1200" dirty="0"/>
        </a:p>
      </dsp:txBody>
      <dsp:txXfrm>
        <a:off x="7736925" y="3702786"/>
        <a:ext cx="651508" cy="428291"/>
      </dsp:txXfrm>
    </dsp:sp>
    <dsp:sp modelId="{74BD3BE7-CCE0-43D6-833C-DFF9C6C23858}">
      <dsp:nvSpPr>
        <dsp:cNvPr id="0" name=""/>
        <dsp:cNvSpPr/>
      </dsp:nvSpPr>
      <dsp:spPr>
        <a:xfrm>
          <a:off x="7736925" y="4267895"/>
          <a:ext cx="651508" cy="3257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rPr>
            <a:t>Управління взаємодії з органами державної влади </a:t>
          </a:r>
          <a:endParaRPr lang="LID4096" sz="500" kern="1200" dirty="0"/>
        </a:p>
      </dsp:txBody>
      <dsp:txXfrm>
        <a:off x="7736925" y="4267895"/>
        <a:ext cx="651508" cy="325754"/>
      </dsp:txXfrm>
    </dsp:sp>
    <dsp:sp modelId="{F0799723-0453-49AF-A073-44722F9511DD}">
      <dsp:nvSpPr>
        <dsp:cNvPr id="0" name=""/>
        <dsp:cNvSpPr/>
      </dsp:nvSpPr>
      <dsp:spPr>
        <a:xfrm>
          <a:off x="1406958" y="297364"/>
          <a:ext cx="651508" cy="325754"/>
        </a:xfrm>
        <a:prstGeom prst="rect">
          <a:avLst/>
        </a:prstGeom>
        <a:solidFill>
          <a:srgbClr val="FFD66E"/>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uk-UA" sz="500" b="1" kern="1200" dirty="0">
              <a:solidFill>
                <a:srgbClr val="4D4634"/>
              </a:solidFill>
              <a:latin typeface="Arial"/>
              <a:ea typeface="+mn-ea"/>
              <a:cs typeface="+mn-cs"/>
            </a:rPr>
            <a:t>Патронатна служба Міністра оборони України</a:t>
          </a:r>
          <a:endParaRPr lang="LID4096" sz="500" b="1" kern="1200" dirty="0">
            <a:solidFill>
              <a:srgbClr val="4D4634"/>
            </a:solidFill>
            <a:latin typeface="Arial"/>
            <a:ea typeface="+mn-ea"/>
            <a:cs typeface="+mn-cs"/>
          </a:endParaRPr>
        </a:p>
      </dsp:txBody>
      <dsp:txXfrm>
        <a:off x="1406958" y="297364"/>
        <a:ext cx="651508" cy="3257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93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68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55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37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Агентство </a:t>
            </a:r>
            <a:r>
              <a:rPr lang="ru-RU" dirty="0" err="1"/>
              <a:t>передових</a:t>
            </a:r>
            <a:r>
              <a:rPr lang="ru-RU" dirty="0"/>
              <a:t> </a:t>
            </a:r>
            <a:r>
              <a:rPr lang="ru-RU" dirty="0" err="1"/>
              <a:t>оборонних</a:t>
            </a:r>
            <a:r>
              <a:rPr lang="ru-RU" dirty="0"/>
              <a:t> </a:t>
            </a:r>
            <a:r>
              <a:rPr lang="ru-RU" dirty="0" err="1"/>
              <a:t>дослідницьких</a:t>
            </a:r>
            <a:r>
              <a:rPr lang="ru-RU" dirty="0"/>
              <a:t> </a:t>
            </a:r>
            <a:r>
              <a:rPr lang="ru-RU" dirty="0" err="1"/>
              <a:t>проєктів</a:t>
            </a:r>
            <a:r>
              <a:rPr lang="ru-RU" dirty="0"/>
              <a:t> США</a:t>
            </a:r>
            <a:r>
              <a:rPr lang="en-US" dirty="0"/>
              <a:t> ( DARPA)</a:t>
            </a:r>
          </a:p>
          <a:p>
            <a:pPr marL="0" lvl="0" indent="0" algn="l" rtl="0">
              <a:spcBef>
                <a:spcPts val="0"/>
              </a:spcBef>
              <a:spcAft>
                <a:spcPts val="0"/>
              </a:spcAft>
              <a:buNone/>
            </a:pPr>
            <a:r>
              <a:rPr lang="uk-UA" dirty="0"/>
              <a:t>Указом Президента України від 27 лютого 2020 року №59/2020 було</a:t>
            </a:r>
            <a:r>
              <a:rPr lang="en-US" sz="1100" b="0" i="0" u="none" strike="noStrike" cap="none" dirty="0">
                <a:solidFill>
                  <a:srgbClr val="000000"/>
                </a:solidFill>
                <a:effectLst/>
                <a:latin typeface="Arial"/>
                <a:cs typeface="Arial"/>
                <a:sym typeface="Arial"/>
              </a:rPr>
              <a:t> </a:t>
            </a:r>
            <a:r>
              <a:rPr lang="uk-UA" sz="1100" b="0" i="0" u="none" strike="noStrike" cap="none" dirty="0">
                <a:solidFill>
                  <a:srgbClr val="000000"/>
                </a:solidFill>
                <a:effectLst/>
                <a:latin typeface="Arial"/>
                <a:cs typeface="Arial"/>
                <a:sym typeface="Arial"/>
              </a:rPr>
              <a:t>введено</a:t>
            </a:r>
            <a:r>
              <a:rPr lang="ru-RU" sz="1100" b="0" i="0" u="none" strike="noStrike" cap="none" dirty="0">
                <a:solidFill>
                  <a:srgbClr val="000000"/>
                </a:solidFill>
                <a:effectLst/>
                <a:latin typeface="Arial"/>
                <a:ea typeface="Arial"/>
                <a:cs typeface="Arial"/>
                <a:sym typeface="Arial"/>
              </a:rPr>
              <a:t> в </a:t>
            </a:r>
            <a:r>
              <a:rPr lang="ru-RU" sz="1100" b="0" i="0" u="none" strike="noStrike" cap="none" dirty="0" err="1">
                <a:solidFill>
                  <a:srgbClr val="000000"/>
                </a:solidFill>
                <a:effectLst/>
                <a:latin typeface="Arial"/>
                <a:ea typeface="Arial"/>
                <a:cs typeface="Arial"/>
                <a:sym typeface="Arial"/>
              </a:rPr>
              <a:t>дію</a:t>
            </a:r>
            <a:r>
              <a:rPr lang="ru-RU" sz="1100" b="0" i="0" u="none" strike="noStrike" cap="none" dirty="0">
                <a:solidFill>
                  <a:srgbClr val="000000"/>
                </a:solidFill>
                <a:effectLst/>
                <a:latin typeface="Arial"/>
                <a:ea typeface="Arial"/>
                <a:cs typeface="Arial"/>
                <a:sym typeface="Arial"/>
              </a:rPr>
              <a:t> </a:t>
            </a:r>
            <a:r>
              <a:rPr lang="ru-RU" sz="1100" b="0" i="0" u="none" strike="noStrike" cap="none" dirty="0" err="1">
                <a:solidFill>
                  <a:srgbClr val="000000"/>
                </a:solidFill>
                <a:effectLst/>
                <a:latin typeface="Arial"/>
                <a:ea typeface="Arial"/>
                <a:cs typeface="Arial"/>
                <a:sym typeface="Arial"/>
              </a:rPr>
              <a:t>рішення</a:t>
            </a:r>
            <a:r>
              <a:rPr lang="ru-RU" sz="1100" b="0" i="0" u="none" strike="noStrike" cap="none" dirty="0">
                <a:solidFill>
                  <a:srgbClr val="000000"/>
                </a:solidFill>
                <a:effectLst/>
                <a:latin typeface="Arial"/>
                <a:ea typeface="Arial"/>
                <a:cs typeface="Arial"/>
                <a:sym typeface="Arial"/>
              </a:rPr>
              <a:t> Ради </a:t>
            </a:r>
            <a:r>
              <a:rPr lang="ru-RU" sz="1100" b="0" i="0" u="none" strike="noStrike" cap="none" dirty="0" err="1">
                <a:solidFill>
                  <a:srgbClr val="000000"/>
                </a:solidFill>
                <a:effectLst/>
                <a:latin typeface="Arial"/>
                <a:ea typeface="Arial"/>
                <a:cs typeface="Arial"/>
                <a:sym typeface="Arial"/>
              </a:rPr>
              <a:t>національної</a:t>
            </a:r>
            <a:r>
              <a:rPr lang="ru-RU" sz="1100" b="0" i="0" u="none" strike="noStrike" cap="none" dirty="0">
                <a:solidFill>
                  <a:srgbClr val="000000"/>
                </a:solidFill>
                <a:effectLst/>
                <a:latin typeface="Arial"/>
                <a:ea typeface="Arial"/>
                <a:cs typeface="Arial"/>
                <a:sym typeface="Arial"/>
              </a:rPr>
              <a:t> </a:t>
            </a:r>
            <a:r>
              <a:rPr lang="ru-RU" sz="1100" b="0" i="0" u="none" strike="noStrike" cap="none" dirty="0" err="1">
                <a:solidFill>
                  <a:srgbClr val="000000"/>
                </a:solidFill>
                <a:effectLst/>
                <a:latin typeface="Arial"/>
                <a:ea typeface="Arial"/>
                <a:cs typeface="Arial"/>
                <a:sym typeface="Arial"/>
              </a:rPr>
              <a:t>безпеки</a:t>
            </a:r>
            <a:r>
              <a:rPr lang="ru-RU" sz="1100" b="0" i="0" u="none" strike="noStrike" cap="none" dirty="0">
                <a:solidFill>
                  <a:srgbClr val="000000"/>
                </a:solidFill>
                <a:effectLst/>
                <a:latin typeface="Arial"/>
                <a:ea typeface="Arial"/>
                <a:cs typeface="Arial"/>
                <a:sym typeface="Arial"/>
              </a:rPr>
              <a:t> і оборони </a:t>
            </a:r>
            <a:r>
              <a:rPr lang="ru-RU" sz="1100" b="0" i="0" u="none" strike="noStrike" cap="none" dirty="0" err="1">
                <a:solidFill>
                  <a:srgbClr val="000000"/>
                </a:solidFill>
                <a:effectLst/>
                <a:latin typeface="Arial"/>
                <a:ea typeface="Arial"/>
                <a:cs typeface="Arial"/>
                <a:sym typeface="Arial"/>
              </a:rPr>
              <a:t>України</a:t>
            </a:r>
            <a:r>
              <a:rPr lang="ru-RU" sz="1100" b="0" i="0" u="none" strike="noStrike" cap="none" dirty="0">
                <a:solidFill>
                  <a:srgbClr val="000000"/>
                </a:solidFill>
                <a:effectLst/>
                <a:latin typeface="Arial"/>
                <a:ea typeface="Arial"/>
                <a:cs typeface="Arial"/>
                <a:sym typeface="Arial"/>
              </a:rPr>
              <a:t>, </a:t>
            </a:r>
            <a:r>
              <a:rPr lang="ru-RU" sz="1100" b="0" i="0" u="none" strike="noStrike" cap="none" dirty="0" err="1">
                <a:solidFill>
                  <a:srgbClr val="000000"/>
                </a:solidFill>
                <a:effectLst/>
                <a:latin typeface="Arial"/>
                <a:ea typeface="Arial"/>
                <a:cs typeface="Arial"/>
                <a:sym typeface="Arial"/>
              </a:rPr>
              <a:t>яким</a:t>
            </a:r>
            <a:r>
              <a:rPr lang="ru-RU" sz="1100" b="0" i="0" u="none" strike="noStrike" cap="none" dirty="0">
                <a:solidFill>
                  <a:srgbClr val="000000"/>
                </a:solidFill>
                <a:effectLst/>
                <a:latin typeface="Arial"/>
                <a:ea typeface="Arial"/>
                <a:cs typeface="Arial"/>
                <a:sym typeface="Arial"/>
              </a:rPr>
              <a:t> </a:t>
            </a:r>
            <a:r>
              <a:rPr lang="uk-UA" dirty="0"/>
              <a:t> доручено </a:t>
            </a:r>
            <a:r>
              <a:rPr lang="uk-UA" dirty="0" err="1"/>
              <a:t>Кабіненету</a:t>
            </a:r>
            <a:r>
              <a:rPr lang="uk-UA" dirty="0"/>
              <a:t> Міністрів України </a:t>
            </a:r>
            <a:r>
              <a:rPr lang="ru-RU" sz="1100" b="0" i="0" u="none" strike="noStrike" cap="none" dirty="0" err="1">
                <a:solidFill>
                  <a:srgbClr val="000000"/>
                </a:solidFill>
                <a:effectLst/>
                <a:latin typeface="Arial"/>
                <a:ea typeface="Arial"/>
                <a:cs typeface="Arial"/>
                <a:sym typeface="Arial"/>
              </a:rPr>
              <a:t>створення</a:t>
            </a:r>
            <a:r>
              <a:rPr lang="ru-RU" sz="1100" b="0" i="0" u="none" strike="noStrike" cap="none" dirty="0">
                <a:solidFill>
                  <a:srgbClr val="000000"/>
                </a:solidFill>
                <a:effectLst/>
                <a:latin typeface="Arial"/>
                <a:ea typeface="Arial"/>
                <a:cs typeface="Arial"/>
                <a:sym typeface="Arial"/>
              </a:rPr>
              <a:t> агентства з </a:t>
            </a:r>
            <a:r>
              <a:rPr lang="ru-RU" sz="1100" b="0" i="0" u="none" strike="noStrike" cap="none" dirty="0" err="1">
                <a:solidFill>
                  <a:srgbClr val="000000"/>
                </a:solidFill>
                <a:effectLst/>
                <a:latin typeface="Arial"/>
                <a:ea typeface="Arial"/>
                <a:cs typeface="Arial"/>
                <a:sym typeface="Arial"/>
              </a:rPr>
              <a:t>розвитку</a:t>
            </a:r>
            <a:r>
              <a:rPr lang="ru-RU" sz="1100" b="0" i="0" u="none" strike="noStrike" cap="none" dirty="0">
                <a:solidFill>
                  <a:srgbClr val="000000"/>
                </a:solidFill>
                <a:effectLst/>
                <a:latin typeface="Arial"/>
                <a:ea typeface="Arial"/>
                <a:cs typeface="Arial"/>
                <a:sym typeface="Arial"/>
              </a:rPr>
              <a:t> </a:t>
            </a:r>
            <a:r>
              <a:rPr lang="ru-RU" sz="1100" b="0" i="0" u="none" strike="noStrike" cap="none" dirty="0" err="1">
                <a:solidFill>
                  <a:srgbClr val="000000"/>
                </a:solidFill>
                <a:effectLst/>
                <a:latin typeface="Arial"/>
                <a:ea typeface="Arial"/>
                <a:cs typeface="Arial"/>
                <a:sym typeface="Arial"/>
              </a:rPr>
              <a:t>оборонних</a:t>
            </a:r>
            <a:r>
              <a:rPr lang="ru-RU" sz="1100" b="0" i="0" u="none" strike="noStrike" cap="none" dirty="0">
                <a:solidFill>
                  <a:srgbClr val="000000"/>
                </a:solidFill>
                <a:effectLst/>
                <a:latin typeface="Arial"/>
                <a:ea typeface="Arial"/>
                <a:cs typeface="Arial"/>
                <a:sym typeface="Arial"/>
              </a:rPr>
              <a:t> </a:t>
            </a:r>
            <a:r>
              <a:rPr lang="ru-RU" sz="1100" b="0" i="0" u="none" strike="noStrike" cap="none" dirty="0" err="1">
                <a:solidFill>
                  <a:srgbClr val="000000"/>
                </a:solidFill>
                <a:effectLst/>
                <a:latin typeface="Arial"/>
                <a:ea typeface="Arial"/>
                <a:cs typeface="Arial"/>
                <a:sym typeface="Arial"/>
              </a:rPr>
              <a:t>технологій</a:t>
            </a:r>
            <a:r>
              <a:rPr lang="ru-RU" sz="1100" b="0" i="0" u="none" strike="noStrike" cap="none" dirty="0">
                <a:solidFill>
                  <a:srgbClr val="000000"/>
                </a:solidFill>
                <a:effectLst/>
                <a:latin typeface="Arial"/>
                <a:ea typeface="Arial"/>
                <a:cs typeface="Arial"/>
                <a:sym typeface="Arial"/>
              </a:rPr>
              <a:t> (аналог </a:t>
            </a:r>
            <a:r>
              <a:rPr lang="en-US" sz="1100" b="0" i="0" u="none" strike="noStrike" cap="none" dirty="0">
                <a:solidFill>
                  <a:srgbClr val="000000"/>
                </a:solidFill>
                <a:effectLst/>
                <a:latin typeface="Arial"/>
                <a:ea typeface="Arial"/>
                <a:cs typeface="Arial"/>
                <a:sym typeface="Arial"/>
              </a:rPr>
              <a:t>DARPA)</a:t>
            </a:r>
            <a:endParaRPr dirty="0"/>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283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82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58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41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Управління інтелектуальної власності, військово-технічного співробітництва та експертизи постачання озброєння та військової техніки Міноборони Росії призначене для реалізації повноважень Міноборони Росії з управління правами Російської Федерації на результати інтелектуальної діяльності військового, спеціального та подвійного призначення, які перебувають у віданні Міноборони </a:t>
            </a:r>
            <a:r>
              <a:rPr lang="uk-UA" dirty="0" err="1"/>
              <a:t>Росії;організації</a:t>
            </a:r>
            <a:r>
              <a:rPr lang="uk-UA" dirty="0"/>
              <a:t> патентно-ліцензійної </a:t>
            </a:r>
            <a:r>
              <a:rPr lang="uk-UA" dirty="0" err="1"/>
              <a:t>роботи;координації</a:t>
            </a:r>
            <a:r>
              <a:rPr lang="uk-UA" dirty="0"/>
              <a:t> діяльності органів військового управління під час здійснення військово-технічного супроводу поставок продукції військового </a:t>
            </a:r>
            <a:r>
              <a:rPr lang="uk-UA" dirty="0" err="1"/>
              <a:t>призначення;узгодження</a:t>
            </a:r>
            <a:r>
              <a:rPr lang="uk-UA" dirty="0"/>
              <a:t> характеристик та комплектації продукції військового призначення, призначеної для передачі іноземним замовникам</a:t>
            </a:r>
            <a:endParaRPr dirty="0"/>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67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0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254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52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5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40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24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70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46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2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61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801886" y="1237197"/>
            <a:ext cx="9088041"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336477" y="3970580"/>
            <a:ext cx="801886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14" name="Google Shape;14;p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947634" y="-200158"/>
            <a:ext cx="4796544" cy="922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5600802" y="2453010"/>
            <a:ext cx="6406475" cy="23054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923135" y="214411"/>
            <a:ext cx="6406475" cy="67826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9494" y="1884671"/>
            <a:ext cx="9221689"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9494" y="5059035"/>
            <a:ext cx="9221689"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26" name="Google Shape;26;p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735062"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5412730"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736455"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736456" y="1853171"/>
            <a:ext cx="4523137"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39" name="Google Shape;39;p9"/>
          <p:cNvSpPr txBox="1">
            <a:spLocks noGrp="1"/>
          </p:cNvSpPr>
          <p:nvPr>
            <p:ph type="body" idx="2"/>
          </p:nvPr>
        </p:nvSpPr>
        <p:spPr>
          <a:xfrm>
            <a:off x="736456" y="2761381"/>
            <a:ext cx="4523137"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5412731" y="1853171"/>
            <a:ext cx="4545413"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1" name="Google Shape;41;p9"/>
          <p:cNvSpPr txBox="1">
            <a:spLocks noGrp="1"/>
          </p:cNvSpPr>
          <p:nvPr>
            <p:ph type="body" idx="4"/>
          </p:nvPr>
        </p:nvSpPr>
        <p:spPr>
          <a:xfrm>
            <a:off x="5412731" y="2761381"/>
            <a:ext cx="4545413"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4545413" y="1088455"/>
            <a:ext cx="5412730" cy="5372269"/>
          </a:xfrm>
          <a:prstGeom prst="rect">
            <a:avLst/>
          </a:prstGeom>
          <a:noFill/>
          <a:ln>
            <a:noFill/>
          </a:ln>
        </p:spPr>
        <p:txBody>
          <a:bodyPr spcFirstLastPara="1" wrap="square" lIns="91425" tIns="45700" rIns="91425" bIns="45700" anchor="t" anchorCtr="0">
            <a:norm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57" name="Google Shape;57;p12"/>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58" name="Google Shape;58;p1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4545413" y="1088455"/>
            <a:ext cx="5412730" cy="5372269"/>
          </a:xfrm>
          <a:prstGeom prst="rect">
            <a:avLst/>
          </a:prstGeom>
          <a:noFill/>
          <a:ln>
            <a:noFill/>
          </a:ln>
        </p:spPr>
      </p:sp>
      <p:sp>
        <p:nvSpPr>
          <p:cNvPr id="64" name="Google Shape;64;p13"/>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5" name="Google Shape;65;p1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3" b="0" i="0" u="none" strike="noStrike"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tif"/><Relationship Id="rId5" Type="http://schemas.openxmlformats.org/officeDocument/2006/relationships/image" Target="../media/image15.ti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7.png"/><Relationship Id="rId4" Type="http://schemas.openxmlformats.org/officeDocument/2006/relationships/image" Target="../media/image4.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4053" r="383" b="4336"/>
          <a:stretch/>
        </p:blipFill>
        <p:spPr>
          <a:xfrm>
            <a:off x="-10905" y="0"/>
            <a:ext cx="10703176" cy="7560000"/>
          </a:xfrm>
          <a:prstGeom prst="rect">
            <a:avLst/>
          </a:prstGeom>
          <a:noFill/>
          <a:ln>
            <a:noFill/>
          </a:ln>
        </p:spPr>
      </p:pic>
      <p:sp>
        <p:nvSpPr>
          <p:cNvPr id="85" name="Google Shape;85;p1"/>
          <p:cNvSpPr/>
          <p:nvPr/>
        </p:nvSpPr>
        <p:spPr>
          <a:xfrm>
            <a:off x="-10905" y="5392695"/>
            <a:ext cx="10691813" cy="1663700"/>
          </a:xfrm>
          <a:prstGeom prst="rect">
            <a:avLst/>
          </a:prstGeom>
          <a:solidFill>
            <a:schemeClr val="dk1">
              <a:alpha val="5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txBox="1">
            <a:spLocks noGrp="1"/>
          </p:cNvSpPr>
          <p:nvPr>
            <p:ph type="ctrTitle"/>
          </p:nvPr>
        </p:nvSpPr>
        <p:spPr>
          <a:xfrm>
            <a:off x="1894271" y="5731052"/>
            <a:ext cx="8553093" cy="5267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D66E"/>
              </a:buClr>
              <a:buSzPts val="2550"/>
              <a:buFont typeface="Arial"/>
              <a:buNone/>
            </a:pPr>
            <a:r>
              <a:rPr lang="ru-RU" sz="2500" spc="50" dirty="0">
                <a:solidFill>
                  <a:srgbClr val="FFD66E"/>
                </a:solidFill>
                <a:latin typeface="KyivType Sans Medium" pitchFamily="2" charset="0"/>
                <a:ea typeface="Arial"/>
                <a:cs typeface="Arial"/>
                <a:sym typeface="Arial"/>
              </a:rPr>
              <a:t>ГОЛОВНЕ</a:t>
            </a:r>
            <a:r>
              <a:rPr lang="ru-RU" sz="2500" spc="30" dirty="0">
                <a:solidFill>
                  <a:srgbClr val="FFD66E"/>
                </a:solidFill>
                <a:latin typeface="KyivType Sans Medium" pitchFamily="2" charset="0"/>
                <a:ea typeface="Arial"/>
                <a:cs typeface="Arial"/>
                <a:sym typeface="Arial"/>
              </a:rPr>
              <a:t> УПРАВЛІННЯ ВІЙСЬКОВОЇ ЮСТИЦІЇ</a:t>
            </a:r>
            <a:endParaRPr sz="2500" spc="30" dirty="0">
              <a:solidFill>
                <a:srgbClr val="FFD66E"/>
              </a:solidFill>
              <a:latin typeface="KyivType Sans Medium" pitchFamily="2" charset="0"/>
              <a:ea typeface="Arial"/>
              <a:cs typeface="Arial"/>
              <a:sym typeface="Arial"/>
            </a:endParaRPr>
          </a:p>
        </p:txBody>
      </p:sp>
      <p:sp>
        <p:nvSpPr>
          <p:cNvPr id="87" name="Google Shape;87;p1"/>
          <p:cNvSpPr txBox="1">
            <a:spLocks noGrp="1"/>
          </p:cNvSpPr>
          <p:nvPr>
            <p:ph type="subTitle" idx="1"/>
          </p:nvPr>
        </p:nvSpPr>
        <p:spPr>
          <a:xfrm>
            <a:off x="1894271" y="6202024"/>
            <a:ext cx="8385145" cy="397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5805D"/>
              </a:buClr>
              <a:buSzPts val="2250"/>
              <a:buNone/>
            </a:pPr>
            <a:r>
              <a:rPr lang="uk-UA" sz="2050" spc="100" dirty="0">
                <a:solidFill>
                  <a:srgbClr val="85805D"/>
                </a:solidFill>
                <a:latin typeface="KyivType Sans Medium" pitchFamily="2" charset="0"/>
                <a:ea typeface="Arial"/>
                <a:cs typeface="Arial"/>
                <a:sym typeface="Arial"/>
              </a:rPr>
              <a:t>Структурний підрозділ Міністерства оборони України</a:t>
            </a:r>
          </a:p>
        </p:txBody>
      </p:sp>
      <p:pic>
        <p:nvPicPr>
          <p:cNvPr id="88" name="Google Shape;88;p1"/>
          <p:cNvPicPr preferRelativeResize="0"/>
          <p:nvPr/>
        </p:nvPicPr>
        <p:blipFill rotWithShape="1">
          <a:blip r:embed="rId4">
            <a:alphaModFix/>
          </a:blip>
          <a:srcRect/>
          <a:stretch/>
        </p:blipFill>
        <p:spPr>
          <a:xfrm>
            <a:off x="-7994" y="5392695"/>
            <a:ext cx="1752600" cy="166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14" name="TextBox 13">
            <a:extLst>
              <a:ext uri="{FF2B5EF4-FFF2-40B4-BE49-F238E27FC236}">
                <a16:creationId xmlns:a16="http://schemas.microsoft.com/office/drawing/2014/main" id="{5CAE5200-EAE6-BD16-64EA-3D8BAE568D4E}"/>
              </a:ext>
            </a:extLst>
          </p:cNvPr>
          <p:cNvSpPr txBox="1"/>
          <p:nvPr/>
        </p:nvSpPr>
        <p:spPr>
          <a:xfrm>
            <a:off x="1618823" y="5637512"/>
            <a:ext cx="898003" cy="1631216"/>
          </a:xfrm>
          <a:prstGeom prst="rect">
            <a:avLst/>
          </a:prstGeom>
          <a:noFill/>
        </p:spPr>
        <p:txBody>
          <a:bodyPr wrap="none" rtlCol="0">
            <a:spAutoFit/>
          </a:bodyPr>
          <a:lstStyle/>
          <a:p>
            <a:r>
              <a:rPr lang="en-US" sz="10000" dirty="0">
                <a:solidFill>
                  <a:srgbClr val="FFD66E"/>
                </a:solidFill>
              </a:rPr>
              <a:t>$</a:t>
            </a:r>
            <a:endParaRPr lang="ru-UA" sz="10000" dirty="0">
              <a:solidFill>
                <a:srgbClr val="FFD66E"/>
              </a:solidFill>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latin typeface="Arial"/>
                <a:ea typeface="Arial"/>
                <a:cs typeface="Arial"/>
                <a:sym typeface="Arial"/>
              </a:rPr>
              <a:t>9</a:t>
            </a:r>
            <a:endParaRPr sz="2000" dirty="0">
              <a:solidFill>
                <a:srgbClr val="FFD66E"/>
              </a:solidFill>
              <a:latin typeface="Arial"/>
              <a:ea typeface="Arial"/>
              <a:cs typeface="Arial"/>
              <a:sym typeface="Arial"/>
            </a:endParaRPr>
          </a:p>
        </p:txBody>
      </p:sp>
      <p:sp>
        <p:nvSpPr>
          <p:cNvPr id="4" name="Прямокутник 3">
            <a:extLst>
              <a:ext uri="{FF2B5EF4-FFF2-40B4-BE49-F238E27FC236}">
                <a16:creationId xmlns:a16="http://schemas.microsoft.com/office/drawing/2014/main" id="{90D85B85-17AB-41C7-A4EB-7A01437705FA}"/>
              </a:ext>
            </a:extLst>
          </p:cNvPr>
          <p:cNvSpPr/>
          <p:nvPr/>
        </p:nvSpPr>
        <p:spPr>
          <a:xfrm>
            <a:off x="887653" y="1810548"/>
            <a:ext cx="7979961" cy="659720"/>
          </a:xfrm>
          <a:prstGeom prst="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rgbClr val="4D4634"/>
                </a:solidFill>
              </a:rPr>
              <a:t>  ВІДСУТНІСТЬ МОТИВАЦІЇ РОЗВИТКУ ТЕХНОЛОГІЙ</a:t>
            </a:r>
            <a:endParaRPr lang="LID4096" sz="2000" b="1" dirty="0">
              <a:solidFill>
                <a:srgbClr val="4D4634"/>
              </a:solidFill>
            </a:endParaRPr>
          </a:p>
        </p:txBody>
      </p:sp>
      <p:sp>
        <p:nvSpPr>
          <p:cNvPr id="21" name="Прямоугольник: скругленные углы 18">
            <a:extLst>
              <a:ext uri="{FF2B5EF4-FFF2-40B4-BE49-F238E27FC236}">
                <a16:creationId xmlns:a16="http://schemas.microsoft.com/office/drawing/2014/main" id="{7ECE7A39-0B57-424C-A7C3-FCAD553C0D93}"/>
              </a:ext>
            </a:extLst>
          </p:cNvPr>
          <p:cNvSpPr/>
          <p:nvPr/>
        </p:nvSpPr>
        <p:spPr>
          <a:xfrm>
            <a:off x="862896" y="2691998"/>
            <a:ext cx="8004719" cy="1683992"/>
          </a:xfrm>
          <a:prstGeom prst="round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000" b="1" i="1" dirty="0"/>
              <a:t> </a:t>
            </a:r>
          </a:p>
          <a:p>
            <a:r>
              <a:rPr lang="uk-UA" sz="1200" b="1" dirty="0">
                <a:solidFill>
                  <a:srgbClr val="4D4634"/>
                </a:solidFill>
                <a:latin typeface="Arial" panose="020B0604020202020204" pitchFamily="34" charset="0"/>
                <a:cs typeface="Arial" panose="020B0604020202020204" pitchFamily="34" charset="0"/>
              </a:rPr>
              <a:t>НПФ "Адрон" розробила декілька систем та зразків озброєння, що прийняті на озброєння ЗСУ. </a:t>
            </a:r>
            <a:r>
              <a:rPr lang="uk-UA" sz="1200" dirty="0">
                <a:solidFill>
                  <a:srgbClr val="4D4634"/>
                </a:solidFill>
                <a:latin typeface="Arial" panose="020B0604020202020204" pitchFamily="34" charset="0"/>
                <a:cs typeface="Arial" panose="020B0604020202020204" pitchFamily="34" charset="0"/>
              </a:rPr>
              <a:t>Проте їхнє виготовлення в інтересах ЗСУ здійснюється іншими підприємствами, </a:t>
            </a:r>
            <a:r>
              <a:rPr lang="en-US" sz="1200" dirty="0">
                <a:solidFill>
                  <a:srgbClr val="4D4634"/>
                </a:solidFill>
                <a:latin typeface="Arial" panose="020B0604020202020204" pitchFamily="34" charset="0"/>
                <a:cs typeface="Arial" panose="020B0604020202020204" pitchFamily="34" charset="0"/>
              </a:rPr>
              <a:t>–</a:t>
            </a:r>
            <a:r>
              <a:rPr lang="uk-UA" sz="1200" dirty="0">
                <a:solidFill>
                  <a:srgbClr val="4D4634"/>
                </a:solidFill>
                <a:latin typeface="Arial" panose="020B0604020202020204" pitchFamily="34" charset="0"/>
                <a:cs typeface="Arial" panose="020B0604020202020204" pitchFamily="34" charset="0"/>
              </a:rPr>
              <a:t> адже НПФ "Адрон" </a:t>
            </a:r>
            <a:br>
              <a:rPr lang="uk-UA" sz="1200" dirty="0">
                <a:solidFill>
                  <a:srgbClr val="4D4634"/>
                </a:solidFill>
                <a:latin typeface="Arial" panose="020B0604020202020204" pitchFamily="34" charset="0"/>
                <a:cs typeface="Arial" panose="020B0604020202020204" pitchFamily="34" charset="0"/>
              </a:rPr>
            </a:br>
            <a:r>
              <a:rPr lang="uk-UA" sz="1200" dirty="0">
                <a:solidFill>
                  <a:srgbClr val="4D4634"/>
                </a:solidFill>
                <a:latin typeface="Arial" panose="020B0604020202020204" pitchFamily="34" charset="0"/>
                <a:cs typeface="Arial" panose="020B0604020202020204" pitchFamily="34" charset="0"/>
              </a:rPr>
              <a:t>є розробником, а стосунки з серійними виробниками побудовані на підставі ліцензійного договору. </a:t>
            </a:r>
            <a:br>
              <a:rPr lang="uk-UA" sz="1200" dirty="0">
                <a:solidFill>
                  <a:srgbClr val="4D4634"/>
                </a:solidFill>
                <a:latin typeface="Arial" panose="020B0604020202020204" pitchFamily="34" charset="0"/>
                <a:cs typeface="Arial" panose="020B0604020202020204" pitchFamily="34" charset="0"/>
              </a:rPr>
            </a:br>
            <a:r>
              <a:rPr lang="uk-UA" sz="1200" dirty="0">
                <a:solidFill>
                  <a:srgbClr val="4D4634"/>
                </a:solidFill>
                <a:latin typeface="Arial" panose="020B0604020202020204" pitchFamily="34" charset="0"/>
                <a:cs typeface="Arial" panose="020B0604020202020204" pitchFamily="34" charset="0"/>
              </a:rPr>
              <a:t>Оплата роялті розробнику від виробника, яка передбачена цим ліцензійним договором, не визнається </a:t>
            </a:r>
            <a:br>
              <a:rPr lang="uk-UA" sz="1200" dirty="0">
                <a:solidFill>
                  <a:srgbClr val="4D4634"/>
                </a:solidFill>
                <a:latin typeface="Arial" panose="020B0604020202020204" pitchFamily="34" charset="0"/>
                <a:cs typeface="Arial" panose="020B0604020202020204" pitchFamily="34" charset="0"/>
              </a:rPr>
            </a:br>
            <a:r>
              <a:rPr lang="uk-UA" sz="1200" dirty="0">
                <a:solidFill>
                  <a:srgbClr val="4D4634"/>
                </a:solidFill>
                <a:latin typeface="Arial" panose="020B0604020202020204" pitchFamily="34" charset="0"/>
                <a:cs typeface="Arial" panose="020B0604020202020204" pitchFamily="34" charset="0"/>
              </a:rPr>
              <a:t>МО і не враховується у витратах на серійне виробництво.</a:t>
            </a:r>
            <a:br>
              <a:rPr lang="uk-UA" sz="1200" dirty="0">
                <a:solidFill>
                  <a:srgbClr val="4D4634"/>
                </a:solidFill>
                <a:latin typeface="Arial" panose="020B0604020202020204" pitchFamily="34" charset="0"/>
                <a:cs typeface="Arial" panose="020B0604020202020204" pitchFamily="34" charset="0"/>
              </a:rPr>
            </a:br>
            <a:endParaRPr lang="uk-UA" sz="1200" dirty="0">
              <a:solidFill>
                <a:srgbClr val="4D4634"/>
              </a:solidFill>
              <a:latin typeface="Arial" panose="020B0604020202020204" pitchFamily="34" charset="0"/>
              <a:cs typeface="Arial" panose="020B0604020202020204" pitchFamily="34" charset="0"/>
            </a:endParaRPr>
          </a:p>
          <a:p>
            <a:r>
              <a:rPr lang="uk-UA" sz="1200" b="1" dirty="0">
                <a:solidFill>
                  <a:srgbClr val="4D4634"/>
                </a:solidFill>
                <a:latin typeface="Arial" panose="020B0604020202020204" pitchFamily="34" charset="0"/>
                <a:cs typeface="Arial" panose="020B0604020202020204" pitchFamily="34" charset="0"/>
              </a:rPr>
              <a:t>РУЙНУЄТЬСЯ САМА ЛОГІКА СТВОРЮВАТИ ЩОСЬ ЦІКАВЕ, КОНКУРЕНТНЕ І ПОТРІБНЕ ДЛЯ ЗСУ. </a:t>
            </a:r>
            <a:endParaRPr lang="uk-UA" sz="1200" b="1" dirty="0">
              <a:solidFill>
                <a:srgbClr val="4D4634"/>
              </a:solidFill>
              <a:latin typeface="Times New Roman" panose="02020603050405020304" pitchFamily="18" charset="0"/>
              <a:cs typeface="Times New Roman" panose="02020603050405020304" pitchFamily="18" charset="0"/>
            </a:endParaRPr>
          </a:p>
          <a:p>
            <a:pPr algn="ctr"/>
            <a:endParaRPr lang="uk-UA"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id="{33BFBAE9-CFD3-432B-A7DC-12895FC89699}"/>
              </a:ext>
            </a:extLst>
          </p:cNvPr>
          <p:cNvSpPr/>
          <p:nvPr/>
        </p:nvSpPr>
        <p:spPr>
          <a:xfrm>
            <a:off x="964137" y="4674317"/>
            <a:ext cx="2247785" cy="1024065"/>
          </a:xfrm>
          <a:prstGeom prst="rect">
            <a:avLst/>
          </a:prstGeom>
          <a:solidFill>
            <a:srgbClr val="4D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FFD66E"/>
                </a:solidFill>
              </a:rPr>
              <a:t>  НАУКОВА </a:t>
            </a:r>
          </a:p>
          <a:p>
            <a:r>
              <a:rPr lang="uk-UA" dirty="0">
                <a:solidFill>
                  <a:srgbClr val="FFD66E"/>
                </a:solidFill>
              </a:rPr>
              <a:t>  КОМПАНІЯ</a:t>
            </a:r>
            <a:endParaRPr lang="LID4096" dirty="0">
              <a:solidFill>
                <a:srgbClr val="FFD66E"/>
              </a:solidFill>
            </a:endParaRPr>
          </a:p>
        </p:txBody>
      </p:sp>
      <p:sp>
        <p:nvSpPr>
          <p:cNvPr id="23" name="Прямокутник 22">
            <a:extLst>
              <a:ext uri="{FF2B5EF4-FFF2-40B4-BE49-F238E27FC236}">
                <a16:creationId xmlns:a16="http://schemas.microsoft.com/office/drawing/2014/main" id="{38423203-490A-421C-AC52-4894F7057E18}"/>
              </a:ext>
            </a:extLst>
          </p:cNvPr>
          <p:cNvSpPr/>
          <p:nvPr/>
        </p:nvSpPr>
        <p:spPr>
          <a:xfrm>
            <a:off x="5899272" y="6547142"/>
            <a:ext cx="2734774" cy="580859"/>
          </a:xfrm>
          <a:prstGeom prst="rect">
            <a:avLst/>
          </a:prstGeom>
          <a:solidFill>
            <a:srgbClr val="4D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rgbClr val="FFD66E"/>
                </a:solidFill>
              </a:rPr>
              <a:t>ПІДПРИЄМСТВА ОПК</a:t>
            </a:r>
            <a:endParaRPr lang="LID4096" dirty="0">
              <a:solidFill>
                <a:srgbClr val="FFD66E"/>
              </a:solidFill>
            </a:endParaRPr>
          </a:p>
        </p:txBody>
      </p:sp>
      <p:sp>
        <p:nvSpPr>
          <p:cNvPr id="25" name="Прямокутник 24">
            <a:extLst>
              <a:ext uri="{FF2B5EF4-FFF2-40B4-BE49-F238E27FC236}">
                <a16:creationId xmlns:a16="http://schemas.microsoft.com/office/drawing/2014/main" id="{7B299CD6-9BBB-4D8D-A4EA-B4E1E5A8D4A4}"/>
              </a:ext>
            </a:extLst>
          </p:cNvPr>
          <p:cNvSpPr/>
          <p:nvPr/>
        </p:nvSpPr>
        <p:spPr>
          <a:xfrm>
            <a:off x="5899272" y="4631822"/>
            <a:ext cx="2734774" cy="1024065"/>
          </a:xfrm>
          <a:prstGeom prst="rect">
            <a:avLst/>
          </a:prstGeom>
          <a:solidFill>
            <a:srgbClr val="4D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rgbClr val="FFD66E"/>
                </a:solidFill>
              </a:rPr>
              <a:t>МІНІСТЕРСТВО </a:t>
            </a:r>
            <a:endParaRPr lang="en-US" dirty="0">
              <a:solidFill>
                <a:srgbClr val="FFD66E"/>
              </a:solidFill>
            </a:endParaRPr>
          </a:p>
          <a:p>
            <a:pPr algn="ctr"/>
            <a:r>
              <a:rPr lang="uk-UA" dirty="0">
                <a:solidFill>
                  <a:srgbClr val="FFD66E"/>
                </a:solidFill>
              </a:rPr>
              <a:t>ОБОРОНИ УКРАЇНИ</a:t>
            </a:r>
            <a:endParaRPr lang="LID4096" dirty="0">
              <a:solidFill>
                <a:srgbClr val="FFD66E"/>
              </a:solidFill>
            </a:endParaRPr>
          </a:p>
        </p:txBody>
      </p:sp>
      <p:sp>
        <p:nvSpPr>
          <p:cNvPr id="6" name="Стрілка: вправо 5">
            <a:extLst>
              <a:ext uri="{FF2B5EF4-FFF2-40B4-BE49-F238E27FC236}">
                <a16:creationId xmlns:a16="http://schemas.microsoft.com/office/drawing/2014/main" id="{E5B5CD4B-BD7A-4C74-B8F0-BD7BC5629A3A}"/>
              </a:ext>
            </a:extLst>
          </p:cNvPr>
          <p:cNvSpPr/>
          <p:nvPr/>
        </p:nvSpPr>
        <p:spPr>
          <a:xfrm>
            <a:off x="3300732" y="4645979"/>
            <a:ext cx="2535098" cy="585941"/>
          </a:xfrm>
          <a:prstGeom prst="rightArrow">
            <a:avLst/>
          </a:prstGeom>
          <a:solidFill>
            <a:srgbClr val="706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FFD66E"/>
                </a:solidFill>
              </a:rPr>
              <a:t>Нові розробки</a:t>
            </a:r>
            <a:endParaRPr lang="LID4096" sz="1200" dirty="0">
              <a:solidFill>
                <a:srgbClr val="FFD66E"/>
              </a:solidFill>
            </a:endParaRPr>
          </a:p>
        </p:txBody>
      </p:sp>
      <p:sp>
        <p:nvSpPr>
          <p:cNvPr id="7" name="Стрілка: вліво 6">
            <a:extLst>
              <a:ext uri="{FF2B5EF4-FFF2-40B4-BE49-F238E27FC236}">
                <a16:creationId xmlns:a16="http://schemas.microsoft.com/office/drawing/2014/main" id="{FBB3DC50-8C77-4DAB-B8A4-723D5548A3FD}"/>
              </a:ext>
            </a:extLst>
          </p:cNvPr>
          <p:cNvSpPr/>
          <p:nvPr/>
        </p:nvSpPr>
        <p:spPr>
          <a:xfrm>
            <a:off x="3773162" y="5117848"/>
            <a:ext cx="2024937" cy="713260"/>
          </a:xfrm>
          <a:prstGeom prst="leftArrow">
            <a:avLst/>
          </a:prstGeom>
          <a:solidFill>
            <a:srgbClr val="706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FFD66E"/>
                </a:solidFill>
              </a:rPr>
              <a:t>Замовлення</a:t>
            </a:r>
            <a:endParaRPr lang="LID4096" sz="1200" dirty="0">
              <a:solidFill>
                <a:srgbClr val="FFD66E"/>
              </a:solidFill>
            </a:endParaRPr>
          </a:p>
        </p:txBody>
      </p:sp>
      <p:pic>
        <p:nvPicPr>
          <p:cNvPr id="13" name="Графіка 12" descr="Груповий мозковий штурм">
            <a:extLst>
              <a:ext uri="{FF2B5EF4-FFF2-40B4-BE49-F238E27FC236}">
                <a16:creationId xmlns:a16="http://schemas.microsoft.com/office/drawing/2014/main" id="{24C15DDB-D117-4078-B226-F71169238E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1762" y="4674317"/>
            <a:ext cx="914400" cy="914400"/>
          </a:xfrm>
          <a:prstGeom prst="rect">
            <a:avLst/>
          </a:prstGeom>
        </p:spPr>
      </p:pic>
      <p:pic>
        <p:nvPicPr>
          <p:cNvPr id="22" name="Графіка 21" descr="Закрити">
            <a:extLst>
              <a:ext uri="{FF2B5EF4-FFF2-40B4-BE49-F238E27FC236}">
                <a16:creationId xmlns:a16="http://schemas.microsoft.com/office/drawing/2014/main" id="{D29ED66B-1F47-41F3-89FC-50EB98A0EB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1243" y="6145631"/>
            <a:ext cx="687273" cy="687273"/>
          </a:xfrm>
          <a:prstGeom prst="rect">
            <a:avLst/>
          </a:prstGeom>
        </p:spPr>
      </p:pic>
      <p:pic>
        <p:nvPicPr>
          <p:cNvPr id="41" name="Графіка 40" descr="Закрити">
            <a:extLst>
              <a:ext uri="{FF2B5EF4-FFF2-40B4-BE49-F238E27FC236}">
                <a16:creationId xmlns:a16="http://schemas.microsoft.com/office/drawing/2014/main" id="{5BB4804F-1687-4BF9-8960-7E656CA0AA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17523">
            <a:off x="3150372" y="5772645"/>
            <a:ext cx="687273" cy="687273"/>
          </a:xfrm>
          <a:prstGeom prst="rect">
            <a:avLst/>
          </a:prstGeom>
        </p:spPr>
      </p:pic>
      <p:pic>
        <p:nvPicPr>
          <p:cNvPr id="2" name="Графіка 21" descr="Закрити">
            <a:extLst>
              <a:ext uri="{FF2B5EF4-FFF2-40B4-BE49-F238E27FC236}">
                <a16:creationId xmlns:a16="http://schemas.microsoft.com/office/drawing/2014/main" id="{840C4D12-B4BE-E69F-AAB5-586B8A7C66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7902" y="5138083"/>
            <a:ext cx="661014" cy="661014"/>
          </a:xfrm>
          <a:prstGeom prst="rect">
            <a:avLst/>
          </a:prstGeom>
        </p:spPr>
      </p:pic>
      <p:sp>
        <p:nvSpPr>
          <p:cNvPr id="9" name="Стрілка: вліво 6">
            <a:extLst>
              <a:ext uri="{FF2B5EF4-FFF2-40B4-BE49-F238E27FC236}">
                <a16:creationId xmlns:a16="http://schemas.microsoft.com/office/drawing/2014/main" id="{02A10251-7C12-CEAE-23E5-F73416B8C492}"/>
              </a:ext>
            </a:extLst>
          </p:cNvPr>
          <p:cNvSpPr/>
          <p:nvPr/>
        </p:nvSpPr>
        <p:spPr>
          <a:xfrm rot="1004835">
            <a:off x="3645319" y="6137652"/>
            <a:ext cx="2024937" cy="713260"/>
          </a:xfrm>
          <a:prstGeom prst="leftArrow">
            <a:avLst/>
          </a:prstGeom>
          <a:solidFill>
            <a:srgbClr val="706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FFD66E"/>
                </a:solidFill>
              </a:rPr>
              <a:t>Роялті</a:t>
            </a:r>
            <a:endParaRPr lang="LID4096" sz="1200" dirty="0">
              <a:solidFill>
                <a:srgbClr val="FFD66E"/>
              </a:solidFill>
            </a:endParaRPr>
          </a:p>
        </p:txBody>
      </p:sp>
      <p:sp>
        <p:nvSpPr>
          <p:cNvPr id="11" name="Стрілка: вліво 6">
            <a:extLst>
              <a:ext uri="{FF2B5EF4-FFF2-40B4-BE49-F238E27FC236}">
                <a16:creationId xmlns:a16="http://schemas.microsoft.com/office/drawing/2014/main" id="{02F1D91C-52AB-15F9-EE39-89D2969A9308}"/>
              </a:ext>
            </a:extLst>
          </p:cNvPr>
          <p:cNvSpPr/>
          <p:nvPr/>
        </p:nvSpPr>
        <p:spPr>
          <a:xfrm rot="16200000">
            <a:off x="6910029" y="5787226"/>
            <a:ext cx="713260" cy="658109"/>
          </a:xfrm>
          <a:prstGeom prst="leftArrow">
            <a:avLst/>
          </a:prstGeom>
          <a:solidFill>
            <a:srgbClr val="706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D66E"/>
              </a:solidFill>
            </a:endParaRPr>
          </a:p>
        </p:txBody>
      </p:sp>
      <p:sp>
        <p:nvSpPr>
          <p:cNvPr id="12" name="TextBox 11">
            <a:extLst>
              <a:ext uri="{FF2B5EF4-FFF2-40B4-BE49-F238E27FC236}">
                <a16:creationId xmlns:a16="http://schemas.microsoft.com/office/drawing/2014/main" id="{3A1DC0A1-3C1F-EFF3-4562-EA8400C99186}"/>
              </a:ext>
            </a:extLst>
          </p:cNvPr>
          <p:cNvSpPr txBox="1"/>
          <p:nvPr/>
        </p:nvSpPr>
        <p:spPr>
          <a:xfrm>
            <a:off x="7449539" y="5855293"/>
            <a:ext cx="1063112" cy="492443"/>
          </a:xfrm>
          <a:prstGeom prst="rect">
            <a:avLst/>
          </a:prstGeom>
          <a:noFill/>
        </p:spPr>
        <p:txBody>
          <a:bodyPr wrap="none" rtlCol="0">
            <a:spAutoFit/>
          </a:bodyPr>
          <a:lstStyle/>
          <a:p>
            <a:r>
              <a:rPr lang="uk-UA" sz="1200" dirty="0">
                <a:solidFill>
                  <a:srgbClr val="FFD66E"/>
                </a:solidFill>
              </a:rPr>
              <a:t>Замовлення</a:t>
            </a:r>
            <a:endParaRPr lang="LID4096" sz="1200">
              <a:solidFill>
                <a:srgbClr val="FFD66E"/>
              </a:solidFill>
            </a:endParaRPr>
          </a:p>
          <a:p>
            <a:endParaRPr lang="ru-UA" dirty="0"/>
          </a:p>
        </p:txBody>
      </p:sp>
    </p:spTree>
    <p:extLst>
      <p:ext uri="{BB962C8B-B14F-4D97-AF65-F5344CB8AC3E}">
        <p14:creationId xmlns:p14="http://schemas.microsoft.com/office/powerpoint/2010/main" val="15156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4E9060D-2887-35EC-1D42-B6BC742817E4}"/>
              </a:ext>
            </a:extLst>
          </p:cNvPr>
          <p:cNvSpPr/>
          <p:nvPr/>
        </p:nvSpPr>
        <p:spPr>
          <a:xfrm>
            <a:off x="675807" y="1629063"/>
            <a:ext cx="8319603" cy="543303"/>
          </a:xfrm>
          <a:prstGeom prst="rect">
            <a:avLst/>
          </a:prstGeom>
          <a:solidFill>
            <a:srgbClr val="FFD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rPr>
              <a:t>10</a:t>
            </a:r>
            <a:endParaRPr sz="2000" dirty="0">
              <a:solidFill>
                <a:srgbClr val="FFD66E"/>
              </a:solidFill>
              <a:latin typeface="Arial"/>
              <a:ea typeface="Arial"/>
              <a:cs typeface="Arial"/>
              <a:sym typeface="Arial"/>
            </a:endParaRPr>
          </a:p>
        </p:txBody>
      </p:sp>
      <p:sp>
        <p:nvSpPr>
          <p:cNvPr id="17" name="Прямоугольник: скругленные углы 21">
            <a:extLst>
              <a:ext uri="{FF2B5EF4-FFF2-40B4-BE49-F238E27FC236}">
                <a16:creationId xmlns:a16="http://schemas.microsoft.com/office/drawing/2014/main" id="{1EE4AAF0-1D8E-4AC0-9FDE-BD3E4D61E1EE}"/>
              </a:ext>
            </a:extLst>
          </p:cNvPr>
          <p:cNvSpPr/>
          <p:nvPr/>
        </p:nvSpPr>
        <p:spPr>
          <a:xfrm>
            <a:off x="644143" y="4179027"/>
            <a:ext cx="8488488" cy="1429803"/>
          </a:xfrm>
          <a:prstGeom prst="round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200" b="1" dirty="0">
                <a:solidFill>
                  <a:srgbClr val="4D4634"/>
                </a:solidFill>
                <a:cs typeface="Times New Roman" panose="02020603050405020304" pitchFamily="18" charset="0"/>
              </a:rPr>
              <a:t>Незаконне збагачення завдяки укладанню ліцензійних угод із щомісячними виплатами (роялті) на користь підконтрольних осіб за користування винаходами, корисними моделями, іншими об’єктами ІВ</a:t>
            </a:r>
          </a:p>
          <a:p>
            <a:pPr algn="ctr"/>
            <a:endParaRPr lang="uk-UA" sz="1100" b="1" dirty="0">
              <a:solidFill>
                <a:srgbClr val="4D4634"/>
              </a:solidFill>
              <a:cs typeface="Times New Roman" panose="02020603050405020304" pitchFamily="18" charset="0"/>
            </a:endParaRPr>
          </a:p>
          <a:p>
            <a:pPr fontAlgn="base"/>
            <a:r>
              <a:rPr lang="uk-UA" sz="1100" dirty="0">
                <a:solidFill>
                  <a:srgbClr val="4D4634"/>
                </a:solidFill>
              </a:rPr>
              <a:t>Звернення Укроборонпром у 2017 році до військового прокурора Запорізького гарнізону щодо причетності до виведення державних коштів посадовими особами КП "НВК "Іскра" у ході виконання договорів за право використання об'єктів інтелектуальної власності та заподіяння шкоди на суму </a:t>
            </a:r>
            <a:r>
              <a:rPr lang="uk-UA" sz="1100" b="1" dirty="0">
                <a:solidFill>
                  <a:srgbClr val="4D4634"/>
                </a:solidFill>
              </a:rPr>
              <a:t>7,1 млн гривень.</a:t>
            </a:r>
            <a:endParaRPr lang="uk-UA" sz="1100" dirty="0">
              <a:solidFill>
                <a:srgbClr val="4D4634"/>
              </a:solidFill>
            </a:endParaRPr>
          </a:p>
          <a:p>
            <a:pPr algn="ctr"/>
            <a:endParaRPr lang="LID4096" sz="1200" b="1" dirty="0">
              <a:latin typeface="Times New Roman" panose="02020603050405020304" pitchFamily="18" charset="0"/>
              <a:cs typeface="Times New Roman" panose="02020603050405020304" pitchFamily="18" charset="0"/>
            </a:endParaRPr>
          </a:p>
        </p:txBody>
      </p:sp>
      <p:sp>
        <p:nvSpPr>
          <p:cNvPr id="18" name="Прямоугольник: скругленные углы 23">
            <a:extLst>
              <a:ext uri="{FF2B5EF4-FFF2-40B4-BE49-F238E27FC236}">
                <a16:creationId xmlns:a16="http://schemas.microsoft.com/office/drawing/2014/main" id="{34255DB9-6FAC-4CF7-86C6-77B93C7390EB}"/>
              </a:ext>
            </a:extLst>
          </p:cNvPr>
          <p:cNvSpPr/>
          <p:nvPr/>
        </p:nvSpPr>
        <p:spPr>
          <a:xfrm>
            <a:off x="644143" y="5858215"/>
            <a:ext cx="8456826" cy="1262546"/>
          </a:xfrm>
          <a:prstGeom prst="round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D4634"/>
              </a:solidFill>
              <a:cs typeface="Times New Roman" panose="02020603050405020304" pitchFamily="18" charset="0"/>
            </a:endParaRPr>
          </a:p>
          <a:p>
            <a:endParaRPr lang="en-US" sz="1100" b="1" dirty="0">
              <a:solidFill>
                <a:srgbClr val="4D4634"/>
              </a:solidFill>
              <a:cs typeface="Times New Roman" panose="02020603050405020304" pitchFamily="18" charset="0"/>
            </a:endParaRPr>
          </a:p>
          <a:p>
            <a:r>
              <a:rPr lang="uk-UA" sz="1200" b="1" dirty="0">
                <a:solidFill>
                  <a:srgbClr val="4D4634"/>
                </a:solidFill>
                <a:cs typeface="Times New Roman" panose="02020603050405020304" pitchFamily="18" charset="0"/>
              </a:rPr>
              <a:t>Блокування діяльності через судову заборону (патентними тролями) та спонукання закупівлі у конкретного Постачальника</a:t>
            </a:r>
          </a:p>
          <a:p>
            <a:endParaRPr lang="uk-UA" sz="1100" b="1" dirty="0">
              <a:solidFill>
                <a:srgbClr val="4D4634"/>
              </a:solidFill>
              <a:cs typeface="Times New Roman" panose="02020603050405020304" pitchFamily="18" charset="0"/>
            </a:endParaRPr>
          </a:p>
          <a:p>
            <a:r>
              <a:rPr lang="uk-UA" sz="1100" dirty="0">
                <a:solidFill>
                  <a:srgbClr val="4D4634"/>
                </a:solidFill>
                <a:cs typeface="Times New Roman" panose="02020603050405020304" pitchFamily="18" charset="0"/>
              </a:rPr>
              <a:t>Спроба ТОВ </a:t>
            </a:r>
            <a:r>
              <a:rPr lang="uk-UA" sz="1100" dirty="0">
                <a:solidFill>
                  <a:srgbClr val="4D4634"/>
                </a:solidFill>
              </a:rPr>
              <a:t>"</a:t>
            </a:r>
            <a:r>
              <a:rPr lang="uk-UA" sz="1100" dirty="0">
                <a:solidFill>
                  <a:srgbClr val="4D4634"/>
                </a:solidFill>
                <a:cs typeface="Times New Roman" panose="02020603050405020304" pitchFamily="18" charset="0"/>
              </a:rPr>
              <a:t>Трімен Україна</a:t>
            </a:r>
            <a:r>
              <a:rPr lang="uk-UA" sz="1100" dirty="0">
                <a:solidFill>
                  <a:srgbClr val="4D4634"/>
                </a:solidFill>
              </a:rPr>
              <a:t>" </a:t>
            </a:r>
            <a:r>
              <a:rPr lang="uk-UA" sz="1100" dirty="0">
                <a:solidFill>
                  <a:srgbClr val="4D4634"/>
                </a:solidFill>
                <a:cs typeface="Times New Roman" panose="02020603050405020304" pitchFamily="18" charset="0"/>
              </a:rPr>
              <a:t>через судову заборону заблокувати закупівлю нічного танкового прицілу ТПН1-42-23 структурами МОУ (судова справа № 910/1006/20).</a:t>
            </a:r>
          </a:p>
          <a:p>
            <a:pPr algn="just"/>
            <a:endParaRPr lang="uk-UA" sz="1100" b="1" dirty="0">
              <a:solidFill>
                <a:srgbClr val="4D4634"/>
              </a:solidFill>
              <a:cs typeface="Times New Roman" panose="02020603050405020304" pitchFamily="18" charset="0"/>
            </a:endParaRPr>
          </a:p>
          <a:p>
            <a:pPr algn="ctr"/>
            <a:endParaRPr lang="uk-UA" sz="1100" b="1" dirty="0">
              <a:latin typeface="Times New Roman" panose="02020603050405020304" pitchFamily="18" charset="0"/>
              <a:cs typeface="Times New Roman" panose="02020603050405020304" pitchFamily="18" charset="0"/>
            </a:endParaRPr>
          </a:p>
          <a:p>
            <a:pPr algn="r"/>
            <a:endParaRPr lang="uk-UA" sz="1228" dirty="0">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90D85B85-17AB-41C7-A4EB-7A01437705FA}"/>
              </a:ext>
            </a:extLst>
          </p:cNvPr>
          <p:cNvSpPr/>
          <p:nvPr/>
        </p:nvSpPr>
        <p:spPr>
          <a:xfrm>
            <a:off x="819754" y="1606203"/>
            <a:ext cx="7341266" cy="543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rgbClr val="4D4634"/>
                </a:solidFill>
              </a:rPr>
              <a:t>СХЕМИ ЗЛОВЖИВАНЬ ІНТЕЛЕКТУАЛЬНИМИ ПРАВАМИ</a:t>
            </a:r>
            <a:endParaRPr lang="LID4096" sz="2000" b="1" dirty="0">
              <a:solidFill>
                <a:srgbClr val="4D4634"/>
              </a:solidFill>
            </a:endParaRPr>
          </a:p>
        </p:txBody>
      </p:sp>
      <p:sp>
        <p:nvSpPr>
          <p:cNvPr id="21" name="Прямоугольник: скругленные углы 18">
            <a:extLst>
              <a:ext uri="{FF2B5EF4-FFF2-40B4-BE49-F238E27FC236}">
                <a16:creationId xmlns:a16="http://schemas.microsoft.com/office/drawing/2014/main" id="{7ECE7A39-0B57-424C-A7C3-FCAD553C0D93}"/>
              </a:ext>
            </a:extLst>
          </p:cNvPr>
          <p:cNvSpPr/>
          <p:nvPr/>
        </p:nvSpPr>
        <p:spPr>
          <a:xfrm>
            <a:off x="675807" y="2408233"/>
            <a:ext cx="8425161" cy="1521410"/>
          </a:xfrm>
          <a:prstGeom prst="roundRect">
            <a:avLst/>
          </a:prstGeom>
          <a:solidFill>
            <a:srgbClr val="FFD66E"/>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4D4634"/>
              </a:solidFill>
              <a:cs typeface="Times New Roman" panose="02020603050405020304" pitchFamily="18" charset="0"/>
            </a:endParaRPr>
          </a:p>
          <a:p>
            <a:pPr algn="ctr"/>
            <a:endParaRPr lang="en-US" sz="1100" b="1" dirty="0">
              <a:solidFill>
                <a:srgbClr val="4D4634"/>
              </a:solidFill>
              <a:cs typeface="Times New Roman" panose="02020603050405020304" pitchFamily="18" charset="0"/>
            </a:endParaRPr>
          </a:p>
          <a:p>
            <a:r>
              <a:rPr lang="uk-UA" sz="1200" b="1" dirty="0">
                <a:solidFill>
                  <a:srgbClr val="4D4634"/>
                </a:solidFill>
                <a:cs typeface="Times New Roman" panose="02020603050405020304" pitchFamily="18" charset="0"/>
              </a:rPr>
              <a:t>Здійснення закупівлі без конкуренції (замовник та постачальник у зговорі)</a:t>
            </a:r>
            <a:br>
              <a:rPr lang="en-US" sz="1200" b="1" dirty="0">
                <a:solidFill>
                  <a:srgbClr val="4D4634"/>
                </a:solidFill>
                <a:cs typeface="Times New Roman" panose="02020603050405020304" pitchFamily="18" charset="0"/>
              </a:rPr>
            </a:br>
            <a:endParaRPr lang="uk-UA" sz="1200" b="1" dirty="0">
              <a:solidFill>
                <a:srgbClr val="4D4634"/>
              </a:solidFill>
              <a:cs typeface="Times New Roman" panose="02020603050405020304" pitchFamily="18" charset="0"/>
            </a:endParaRPr>
          </a:p>
          <a:p>
            <a:r>
              <a:rPr lang="uk-UA" sz="1100" dirty="0">
                <a:solidFill>
                  <a:srgbClr val="4D4634"/>
                </a:solidFill>
              </a:rPr>
              <a:t>Звернення Укроборонпром до Голови СБУ у 2016 році щодо наявності окремих ознак використання службовими особами ДП "КАЗ "Авіакон" службового становища в інтересах деяких комерційних структур шляхом фальсифікації тендерної документації, організації придбання авіаційного обладнання за завищеними цінами та укладання договорів на завідомо невигідних для підприємства умовах, що можливо завдало Авіакону матеріальних збитків на загальну суму </a:t>
            </a:r>
            <a:r>
              <a:rPr lang="uk-UA" sz="1100" b="1" dirty="0">
                <a:solidFill>
                  <a:srgbClr val="4D4634"/>
                </a:solidFill>
              </a:rPr>
              <a:t>109,1 тис. доларів.</a:t>
            </a:r>
            <a:br>
              <a:rPr lang="uk-UA" b="1" i="1" dirty="0">
                <a:solidFill>
                  <a:srgbClr val="4D4634"/>
                </a:solidFill>
              </a:rPr>
            </a:br>
            <a:endParaRPr lang="uk-UA" b="1" dirty="0">
              <a:solidFill>
                <a:srgbClr val="4D4634"/>
              </a:solidFill>
              <a:cs typeface="Times New Roman" panose="02020603050405020304" pitchFamily="18" charset="0"/>
            </a:endParaRPr>
          </a:p>
          <a:p>
            <a:pPr algn="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65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94" name="Google Shape;94;p2"/>
          <p:cNvSpPr/>
          <p:nvPr/>
        </p:nvSpPr>
        <p:spPr>
          <a:xfrm>
            <a:off x="1063840" y="1646673"/>
            <a:ext cx="8313425" cy="863769"/>
          </a:xfrm>
          <a:prstGeom prst="rect">
            <a:avLst/>
          </a:prstGeom>
          <a:solidFill>
            <a:srgbClr val="FFD66E"/>
          </a:solidFill>
          <a:ln>
            <a:noFill/>
          </a:ln>
        </p:spPr>
        <p:txBody>
          <a:bodyPr spcFirstLastPara="1" wrap="square" lIns="91425" tIns="45700" rIns="91425" bIns="45700" anchor="ctr" anchorCtr="1">
            <a:noAutofit/>
          </a:bodyPr>
          <a:lstStyle/>
          <a:p>
            <a:pPr algn="ctr"/>
            <a:endParaRPr lang="ru-RU" sz="1200" b="1" dirty="0"/>
          </a:p>
          <a:p>
            <a:pPr algn="ctr"/>
            <a:r>
              <a:rPr lang="uk-UA" b="1" dirty="0">
                <a:solidFill>
                  <a:srgbClr val="4D4634"/>
                </a:solidFill>
              </a:rPr>
              <a:t>Про рішення Ради національної безпеки і оборони України від 18 червня 2021 року </a:t>
            </a:r>
            <a:br>
              <a:rPr lang="uk-UA" b="1" dirty="0">
                <a:solidFill>
                  <a:srgbClr val="4D4634"/>
                </a:solidFill>
              </a:rPr>
            </a:br>
            <a:r>
              <a:rPr lang="uk-UA" b="1" dirty="0">
                <a:solidFill>
                  <a:srgbClr val="4D4634"/>
                </a:solidFill>
              </a:rPr>
              <a:t>«Про Стратегію розвитку оборонно-промислового комплексу України», що затверджене </a:t>
            </a:r>
            <a:br>
              <a:rPr lang="uk-UA" b="1" dirty="0">
                <a:solidFill>
                  <a:srgbClr val="4D4634"/>
                </a:solidFill>
              </a:rPr>
            </a:br>
            <a:r>
              <a:rPr lang="uk-UA" b="1" dirty="0">
                <a:solidFill>
                  <a:srgbClr val="4D4634"/>
                </a:solidFill>
              </a:rPr>
              <a:t>Указом Президента України від 20.08.2021 року № 372/2021 </a:t>
            </a:r>
          </a:p>
          <a:p>
            <a:pPr marL="0" marR="0" lvl="0" indent="0" algn="ctr" rtl="0">
              <a:spcBef>
                <a:spcPts val="0"/>
              </a:spcBef>
              <a:spcAft>
                <a:spcPts val="0"/>
              </a:spcAft>
              <a:buNone/>
            </a:pPr>
            <a:endParaRPr sz="1200" b="1" i="0" u="none" strike="noStrike" cap="none" dirty="0">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4" name="Місце для тексту 3">
            <a:extLst>
              <a:ext uri="{FF2B5EF4-FFF2-40B4-BE49-F238E27FC236}">
                <a16:creationId xmlns:a16="http://schemas.microsoft.com/office/drawing/2014/main" id="{3A73A25A-FEC4-4F8B-BD79-4AE0490C3709}"/>
              </a:ext>
            </a:extLst>
          </p:cNvPr>
          <p:cNvSpPr>
            <a:spLocks noGrp="1"/>
          </p:cNvSpPr>
          <p:nvPr>
            <p:ph type="body" idx="1"/>
          </p:nvPr>
        </p:nvSpPr>
        <p:spPr>
          <a:xfrm>
            <a:off x="733669" y="2558038"/>
            <a:ext cx="1187369" cy="452121"/>
          </a:xfrm>
        </p:spPr>
        <p:txBody>
          <a:bodyPr>
            <a:noAutofit/>
          </a:bodyPr>
          <a:lstStyle/>
          <a:p>
            <a:r>
              <a:rPr lang="uk-UA" sz="2000" dirty="0">
                <a:solidFill>
                  <a:srgbClr val="FFD66E"/>
                </a:solidFill>
                <a:latin typeface="+mn-lt"/>
              </a:rPr>
              <a:t>МЕТА</a:t>
            </a:r>
            <a:endParaRPr lang="LID4096" sz="2000" dirty="0">
              <a:solidFill>
                <a:srgbClr val="FFD66E"/>
              </a:solidFill>
              <a:latin typeface="+mn-lt"/>
            </a:endParaRPr>
          </a:p>
        </p:txBody>
      </p:sp>
      <p:sp>
        <p:nvSpPr>
          <p:cNvPr id="5" name="Місце для тексту 4">
            <a:extLst>
              <a:ext uri="{FF2B5EF4-FFF2-40B4-BE49-F238E27FC236}">
                <a16:creationId xmlns:a16="http://schemas.microsoft.com/office/drawing/2014/main" id="{C057D415-0817-4C10-A8DC-5F70133542E2}"/>
              </a:ext>
            </a:extLst>
          </p:cNvPr>
          <p:cNvSpPr>
            <a:spLocks noGrp="1"/>
          </p:cNvSpPr>
          <p:nvPr>
            <p:ph type="body" idx="2"/>
          </p:nvPr>
        </p:nvSpPr>
        <p:spPr>
          <a:xfrm>
            <a:off x="520147" y="2868182"/>
            <a:ext cx="4797243" cy="4633618"/>
          </a:xfrm>
        </p:spPr>
        <p:txBody>
          <a:bodyPr>
            <a:normAutofit fontScale="25000" lnSpcReduction="20000"/>
          </a:bodyPr>
          <a:lstStyle/>
          <a:p>
            <a:pPr lvl="0">
              <a:lnSpc>
                <a:spcPct val="100000"/>
              </a:lnSpc>
              <a:buClr>
                <a:srgbClr val="FFD66E"/>
              </a:buClr>
            </a:pPr>
            <a:r>
              <a:rPr lang="uk-UA" sz="4900" dirty="0">
                <a:solidFill>
                  <a:schemeClr val="tx1"/>
                </a:solidFill>
                <a:latin typeface="Arial" panose="020B0604020202020204" pitchFamily="34" charset="0"/>
                <a:cs typeface="Arial" panose="020B0604020202020204" pitchFamily="34" charset="0"/>
              </a:rPr>
              <a:t>впровадження ефективної системи організації діяльності державних наукових установ та виробничих підприємств оборонних галузей промисловості;</a:t>
            </a:r>
          </a:p>
          <a:p>
            <a:pPr lvl="0">
              <a:lnSpc>
                <a:spcPct val="100000"/>
              </a:lnSpc>
              <a:buClr>
                <a:srgbClr val="FFD66E"/>
              </a:buClr>
            </a:pPr>
            <a:r>
              <a:rPr lang="uk-UA" sz="4900" dirty="0">
                <a:solidFill>
                  <a:schemeClr val="tx1"/>
                </a:solidFill>
                <a:latin typeface="Arial" panose="020B0604020202020204" pitchFamily="34" charset="0"/>
                <a:cs typeface="Arial" panose="020B0604020202020204" pitchFamily="34" charset="0"/>
              </a:rPr>
              <a:t>впровадження економічних механізмів стимулювання інноваційної діяльності, збільшення прибутковості, забезпечення сталого фінансового стану підприємств оборонно-промислового комплексу, відновлення платоспроможності;</a:t>
            </a:r>
          </a:p>
          <a:p>
            <a:pPr lvl="0">
              <a:lnSpc>
                <a:spcPct val="100000"/>
              </a:lnSpc>
              <a:buClr>
                <a:srgbClr val="FFD66E"/>
              </a:buClr>
            </a:pPr>
            <a:r>
              <a:rPr lang="uk-UA" sz="4900" dirty="0">
                <a:solidFill>
                  <a:schemeClr val="tx1"/>
                </a:solidFill>
                <a:latin typeface="Arial" panose="020B0604020202020204" pitchFamily="34" charset="0"/>
                <a:cs typeface="Arial" panose="020B0604020202020204" pitchFamily="34" charset="0"/>
              </a:rPr>
              <a:t>зняття нормативно-правових обмежень на утворення спільних підприємств з іноземними компаніями та провадження спільної діяльності, залучення іноземного капіталу в розвиток виробничих потужностей українських підприємств із забезпеченням при цьому державного контролю для нейтралізації потенційних загроз національній безпеці;</a:t>
            </a:r>
          </a:p>
          <a:p>
            <a:pPr lvl="0">
              <a:lnSpc>
                <a:spcPct val="100000"/>
              </a:lnSpc>
              <a:buClr>
                <a:srgbClr val="FFD66E"/>
              </a:buClr>
            </a:pPr>
            <a:r>
              <a:rPr lang="uk-UA" sz="4900" dirty="0">
                <a:solidFill>
                  <a:schemeClr val="tx1"/>
                </a:solidFill>
                <a:latin typeface="Arial" panose="020B0604020202020204" pitchFamily="34" charset="0"/>
                <a:cs typeface="Arial" panose="020B0604020202020204" pitchFamily="34" charset="0"/>
              </a:rPr>
              <a:t>сприяння розвитку суб’єктів малого і середнього підприємництва всіх форм власності в частині розроблення і створення інноваційних технологій </a:t>
            </a:r>
            <a:br>
              <a:rPr lang="uk-UA" sz="4900" dirty="0">
                <a:solidFill>
                  <a:schemeClr val="tx1"/>
                </a:solidFill>
                <a:latin typeface="Arial" panose="020B0604020202020204" pitchFamily="34" charset="0"/>
                <a:cs typeface="Arial" panose="020B0604020202020204" pitchFamily="34" charset="0"/>
              </a:rPr>
            </a:br>
            <a:r>
              <a:rPr lang="uk-UA" sz="4900" dirty="0">
                <a:solidFill>
                  <a:schemeClr val="tx1"/>
                </a:solidFill>
                <a:latin typeface="Arial" panose="020B0604020202020204" pitchFamily="34" charset="0"/>
                <a:cs typeface="Arial" panose="020B0604020202020204" pitchFamily="34" charset="0"/>
              </a:rPr>
              <a:t>і виробництва високотехнологічної продукції військового, спеціального, подвійного призначення та цивільної продукції;</a:t>
            </a:r>
          </a:p>
          <a:p>
            <a:pPr lvl="0">
              <a:lnSpc>
                <a:spcPct val="100000"/>
              </a:lnSpc>
              <a:buClr>
                <a:srgbClr val="FFD66E"/>
              </a:buClr>
            </a:pPr>
            <a:r>
              <a:rPr lang="uk-UA" sz="4900" dirty="0">
                <a:solidFill>
                  <a:schemeClr val="tx1"/>
                </a:solidFill>
                <a:latin typeface="Arial" panose="020B0604020202020204" pitchFamily="34" charset="0"/>
                <a:cs typeface="Arial" panose="020B0604020202020204" pitchFamily="34" charset="0"/>
              </a:rPr>
              <a:t>впровадження механізмів державного протекціонізму </a:t>
            </a:r>
            <a:br>
              <a:rPr lang="uk-UA" sz="4900" dirty="0">
                <a:solidFill>
                  <a:schemeClr val="tx1"/>
                </a:solidFill>
                <a:latin typeface="Arial" panose="020B0604020202020204" pitchFamily="34" charset="0"/>
                <a:cs typeface="Arial" panose="020B0604020202020204" pitchFamily="34" charset="0"/>
              </a:rPr>
            </a:br>
            <a:r>
              <a:rPr lang="uk-UA" sz="4900" dirty="0">
                <a:solidFill>
                  <a:schemeClr val="tx1"/>
                </a:solidFill>
                <a:latin typeface="Arial" panose="020B0604020202020204" pitchFamily="34" charset="0"/>
                <a:cs typeface="Arial" panose="020B0604020202020204" pitchFamily="34" charset="0"/>
              </a:rPr>
              <a:t>та підтримки експортного потенціалу в рамках військово-технічного співробітництва з іноземними державами з урахуванням зобов’язань України за відповідними міжнародними договорами.</a:t>
            </a:r>
          </a:p>
          <a:p>
            <a:endParaRPr lang="LID4096"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38781"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rPr>
              <a:t>1</a:t>
            </a:r>
            <a:endParaRPr sz="2000" dirty="0">
              <a:solidFill>
                <a:srgbClr val="FFD66E"/>
              </a:solidFill>
              <a:latin typeface="Arial"/>
              <a:ea typeface="Arial"/>
              <a:cs typeface="Arial"/>
              <a:sym typeface="Arial"/>
            </a:endParaRPr>
          </a:p>
        </p:txBody>
      </p:sp>
      <p:sp>
        <p:nvSpPr>
          <p:cNvPr id="11" name="Місце для тексту 10">
            <a:extLst>
              <a:ext uri="{FF2B5EF4-FFF2-40B4-BE49-F238E27FC236}">
                <a16:creationId xmlns:a16="http://schemas.microsoft.com/office/drawing/2014/main" id="{B3ED1106-1E1E-4E74-A6BC-FA0FCF1EEB93}"/>
              </a:ext>
            </a:extLst>
          </p:cNvPr>
          <p:cNvSpPr>
            <a:spLocks noGrp="1"/>
          </p:cNvSpPr>
          <p:nvPr>
            <p:ph type="body" idx="3"/>
          </p:nvPr>
        </p:nvSpPr>
        <p:spPr>
          <a:xfrm>
            <a:off x="5392012" y="2498867"/>
            <a:ext cx="2208063" cy="570464"/>
          </a:xfrm>
        </p:spPr>
        <p:txBody>
          <a:bodyPr anchor="t">
            <a:normAutofit/>
          </a:bodyPr>
          <a:lstStyle/>
          <a:p>
            <a:r>
              <a:rPr lang="uk-UA" sz="2000" dirty="0">
                <a:solidFill>
                  <a:srgbClr val="FFD66E"/>
                </a:solidFill>
                <a:latin typeface="+mn-lt"/>
              </a:rPr>
              <a:t>ЗАВДАННЯ</a:t>
            </a:r>
            <a:r>
              <a:rPr lang="uk-UA" sz="2000" dirty="0">
                <a:latin typeface="+mn-lt"/>
              </a:rPr>
              <a:t> </a:t>
            </a:r>
            <a:endParaRPr lang="LID4096" sz="2000" dirty="0">
              <a:latin typeface="+mn-lt"/>
            </a:endParaRPr>
          </a:p>
        </p:txBody>
      </p:sp>
      <p:sp>
        <p:nvSpPr>
          <p:cNvPr id="13" name="Місце для тексту 12">
            <a:extLst>
              <a:ext uri="{FF2B5EF4-FFF2-40B4-BE49-F238E27FC236}">
                <a16:creationId xmlns:a16="http://schemas.microsoft.com/office/drawing/2014/main" id="{173F34FE-3F0A-431B-8CB0-739F74204621}"/>
              </a:ext>
            </a:extLst>
          </p:cNvPr>
          <p:cNvSpPr>
            <a:spLocks noGrp="1"/>
          </p:cNvSpPr>
          <p:nvPr>
            <p:ph type="body" idx="4"/>
          </p:nvPr>
        </p:nvSpPr>
        <p:spPr>
          <a:xfrm>
            <a:off x="5317390" y="2867702"/>
            <a:ext cx="4545413" cy="4061576"/>
          </a:xfrm>
        </p:spPr>
        <p:txBody>
          <a:bodyPr>
            <a:normAutofit/>
          </a:bodyPr>
          <a:lstStyle/>
          <a:p>
            <a:pPr lvl="0">
              <a:lnSpc>
                <a:spcPct val="80000"/>
              </a:lnSpc>
              <a:buClr>
                <a:srgbClr val="FFD66E"/>
              </a:buClr>
            </a:pPr>
            <a:r>
              <a:rPr lang="uk-UA" sz="1200" dirty="0">
                <a:solidFill>
                  <a:schemeClr val="tx1"/>
                </a:solidFill>
                <a:latin typeface="Arial" panose="020B0604020202020204" pitchFamily="34" charset="0"/>
                <a:cs typeface="Arial" panose="020B0604020202020204" pitchFamily="34" charset="0"/>
              </a:rPr>
              <a:t>розробка політики управління інтелектуальною власністю в оборонно-промисловому комплексі;</a:t>
            </a:r>
          </a:p>
          <a:p>
            <a:pPr lvl="0">
              <a:lnSpc>
                <a:spcPct val="80000"/>
              </a:lnSpc>
              <a:buClr>
                <a:srgbClr val="FFD66E"/>
              </a:buClr>
            </a:pPr>
            <a:r>
              <a:rPr lang="uk-UA" sz="1200" dirty="0">
                <a:solidFill>
                  <a:schemeClr val="tx1"/>
                </a:solidFill>
                <a:latin typeface="Arial" panose="020B0604020202020204" pitchFamily="34" charset="0"/>
                <a:cs typeface="Arial" panose="020B0604020202020204" pitchFamily="34" charset="0"/>
              </a:rPr>
              <a:t>розробка принципів і механізмів, практичних рекомендацій щодо вдосконалення системи захисту інтелектуальної власності в оборонно-промисловому комплексі;</a:t>
            </a:r>
          </a:p>
          <a:p>
            <a:pPr lvl="0">
              <a:lnSpc>
                <a:spcPct val="80000"/>
              </a:lnSpc>
              <a:buClr>
                <a:srgbClr val="FFD66E"/>
              </a:buClr>
            </a:pPr>
            <a:r>
              <a:rPr lang="uk-UA" sz="1200" dirty="0">
                <a:solidFill>
                  <a:schemeClr val="tx1"/>
                </a:solidFill>
                <a:latin typeface="Arial" panose="020B0604020202020204" pitchFamily="34" charset="0"/>
                <a:cs typeface="Arial" panose="020B0604020202020204" pitchFamily="34" charset="0"/>
              </a:rPr>
              <a:t>створення єдиної інформаційної бази науково-дослідних і дослідно-конструкторських робіт, результатів інтелектуальної діяльності та технологій військового, спеціального і подвійного призначення, конструкторської документації на продукцію військового призначення для їх використання під час створення інноваційної високотехнологічної продукції військового і цивільного призначення та подвійного використання;</a:t>
            </a:r>
          </a:p>
          <a:p>
            <a:pPr lvl="0">
              <a:lnSpc>
                <a:spcPct val="80000"/>
              </a:lnSpc>
              <a:buClr>
                <a:srgbClr val="FFD66E"/>
              </a:buClr>
            </a:pPr>
            <a:r>
              <a:rPr lang="uk-UA" sz="1200" dirty="0">
                <a:solidFill>
                  <a:schemeClr val="tx1"/>
                </a:solidFill>
                <a:latin typeface="Arial" panose="020B0604020202020204" pitchFamily="34" charset="0"/>
                <a:cs typeface="Arial" panose="020B0604020202020204" pitchFamily="34" charset="0"/>
              </a:rPr>
              <a:t>удосконалення системи захисту прав інтелектуальної власності на оборонні технології.</a:t>
            </a:r>
          </a:p>
          <a:p>
            <a:pPr marL="114300" indent="0">
              <a:buNone/>
            </a:pPr>
            <a:endParaRPr lang="LID4096" sz="1200" dirty="0">
              <a:latin typeface="+mn-lt"/>
            </a:endParaRPr>
          </a:p>
        </p:txBody>
      </p:sp>
      <p:sp>
        <p:nvSpPr>
          <p:cNvPr id="6" name="Google Shape;97;p2">
            <a:extLst>
              <a:ext uri="{FF2B5EF4-FFF2-40B4-BE49-F238E27FC236}">
                <a16:creationId xmlns:a16="http://schemas.microsoft.com/office/drawing/2014/main" id="{8849E954-1554-5E09-6D97-A54185954E54}"/>
              </a:ext>
            </a:extLst>
          </p:cNvPr>
          <p:cNvSpPr txBox="1">
            <a:spLocks/>
          </p:cNvSpPr>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lang="ru-RU" sz="1600" dirty="0">
              <a:solidFill>
                <a:srgbClr val="FFD66E"/>
              </a:solidFill>
              <a:latin typeface="KyivType Sans Medium" pitchFamily="2" charset="0"/>
            </a:endParaRPr>
          </a:p>
        </p:txBody>
      </p:sp>
    </p:spTree>
    <p:extLst>
      <p:ext uri="{BB962C8B-B14F-4D97-AF65-F5344CB8AC3E}">
        <p14:creationId xmlns:p14="http://schemas.microsoft.com/office/powerpoint/2010/main" val="283927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18" name="Google Shape;94;p2">
            <a:extLst>
              <a:ext uri="{FF2B5EF4-FFF2-40B4-BE49-F238E27FC236}">
                <a16:creationId xmlns:a16="http://schemas.microsoft.com/office/drawing/2014/main" id="{F93CD90B-8B91-BCFC-7847-399124C4F582}"/>
              </a:ext>
            </a:extLst>
          </p:cNvPr>
          <p:cNvSpPr/>
          <p:nvPr/>
        </p:nvSpPr>
        <p:spPr>
          <a:xfrm>
            <a:off x="736455" y="1793164"/>
            <a:ext cx="9101293" cy="634701"/>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71053"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rPr>
              <a:t>2</a:t>
            </a:r>
            <a:endParaRPr sz="2000" dirty="0">
              <a:solidFill>
                <a:srgbClr val="FFD66E"/>
              </a:solidFill>
              <a:latin typeface="Arial"/>
              <a:ea typeface="Arial"/>
              <a:cs typeface="Arial"/>
              <a:sym typeface="Arial"/>
            </a:endParaRPr>
          </a:p>
        </p:txBody>
      </p:sp>
      <p:sp>
        <p:nvSpPr>
          <p:cNvPr id="5" name="Полилиния 4">
            <a:extLst>
              <a:ext uri="{FF2B5EF4-FFF2-40B4-BE49-F238E27FC236}">
                <a16:creationId xmlns:a16="http://schemas.microsoft.com/office/drawing/2014/main" id="{424B613F-4483-2E89-CAB1-E1373CCB19C5}"/>
              </a:ext>
            </a:extLst>
          </p:cNvPr>
          <p:cNvSpPr/>
          <p:nvPr/>
        </p:nvSpPr>
        <p:spPr>
          <a:xfrm>
            <a:off x="3031672" y="2524980"/>
            <a:ext cx="6806076" cy="1820388"/>
          </a:xfrm>
          <a:custGeom>
            <a:avLst/>
            <a:gdLst>
              <a:gd name="connsiteX0" fmla="*/ 261349 w 1568065"/>
              <a:gd name="connsiteY0" fmla="*/ 0 h 6796118"/>
              <a:gd name="connsiteX1" fmla="*/ 1306716 w 1568065"/>
              <a:gd name="connsiteY1" fmla="*/ 0 h 6796118"/>
              <a:gd name="connsiteX2" fmla="*/ 1568065 w 1568065"/>
              <a:gd name="connsiteY2" fmla="*/ 261349 h 6796118"/>
              <a:gd name="connsiteX3" fmla="*/ 1568065 w 1568065"/>
              <a:gd name="connsiteY3" fmla="*/ 6796118 h 6796118"/>
              <a:gd name="connsiteX4" fmla="*/ 1568065 w 1568065"/>
              <a:gd name="connsiteY4" fmla="*/ 6796118 h 6796118"/>
              <a:gd name="connsiteX5" fmla="*/ 0 w 1568065"/>
              <a:gd name="connsiteY5" fmla="*/ 6796118 h 6796118"/>
              <a:gd name="connsiteX6" fmla="*/ 0 w 1568065"/>
              <a:gd name="connsiteY6" fmla="*/ 6796118 h 6796118"/>
              <a:gd name="connsiteX7" fmla="*/ 0 w 1568065"/>
              <a:gd name="connsiteY7" fmla="*/ 261349 h 6796118"/>
              <a:gd name="connsiteX8" fmla="*/ 261349 w 1568065"/>
              <a:gd name="connsiteY8" fmla="*/ 0 h 67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065" h="6796118">
                <a:moveTo>
                  <a:pt x="1568065" y="1132709"/>
                </a:moveTo>
                <a:lnTo>
                  <a:pt x="1568065" y="5663409"/>
                </a:lnTo>
                <a:cubicBezTo>
                  <a:pt x="1568065" y="6288986"/>
                  <a:pt x="1541067" y="6796116"/>
                  <a:pt x="1507764" y="6796116"/>
                </a:cubicBezTo>
                <a:lnTo>
                  <a:pt x="0" y="6796116"/>
                </a:lnTo>
                <a:lnTo>
                  <a:pt x="0" y="6796116"/>
                </a:lnTo>
                <a:lnTo>
                  <a:pt x="0" y="2"/>
                </a:lnTo>
                <a:lnTo>
                  <a:pt x="0" y="2"/>
                </a:lnTo>
                <a:lnTo>
                  <a:pt x="1507764" y="2"/>
                </a:lnTo>
                <a:cubicBezTo>
                  <a:pt x="1541067" y="2"/>
                  <a:pt x="1568065" y="507132"/>
                  <a:pt x="1568065" y="1132709"/>
                </a:cubicBez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345" tIns="84167" rIns="84167" bIns="84168" numCol="1" spcCol="1270" anchor="ctr" anchorCtr="0">
            <a:noAutofit/>
          </a:bodyPr>
          <a:lstStyle/>
          <a:p>
            <a:pPr marL="171450" marR="0" lvl="0" indent="-171450" algn="just" defTabSz="914400" eaLnBrk="1" fontAlgn="auto" latinLnBrk="0" hangingPunct="1">
              <a:lnSpc>
                <a:spcPct val="100000"/>
              </a:lnSpc>
              <a:spcBef>
                <a:spcPts val="0"/>
              </a:spcBef>
              <a:spcAft>
                <a:spcPts val="0"/>
              </a:spcAft>
              <a:buClr>
                <a:srgbClr val="FFD66E"/>
              </a:buClr>
              <a:buSzTx/>
              <a:buFont typeface="Arial" panose="020B0604020202020204" pitchFamily="34" charset="0"/>
              <a:buChar char="•"/>
              <a:tabLst/>
              <a:defRPr/>
            </a:pPr>
            <a:r>
              <a:rPr lang="uk-UA" sz="1100" b="0" noProof="0" dirty="0">
                <a:solidFill>
                  <a:schemeClr val="tx1"/>
                </a:solidFill>
              </a:rPr>
              <a:t>Непрозоре та неефективне користування та розпорядження об’єктами інтелектуальної власності в оборонно-промисловому комплексі.</a:t>
            </a:r>
            <a:endParaRPr lang="uk-UA" sz="1100" noProof="0" dirty="0">
              <a:solidFill>
                <a:schemeClr val="tx1"/>
              </a:solidFill>
            </a:endParaRPr>
          </a:p>
          <a:p>
            <a:pPr marL="171450" marR="0" lvl="0" indent="-171450" algn="just" defTabSz="914400" eaLnBrk="1" fontAlgn="auto" latinLnBrk="0" hangingPunct="1">
              <a:lnSpc>
                <a:spcPct val="100000"/>
              </a:lnSpc>
              <a:spcBef>
                <a:spcPts val="0"/>
              </a:spcBef>
              <a:spcAft>
                <a:spcPts val="0"/>
              </a:spcAft>
              <a:buClr>
                <a:srgbClr val="FFD66E"/>
              </a:buClr>
              <a:buSzTx/>
              <a:buFont typeface="Arial" panose="020B0604020202020204" pitchFamily="34" charset="0"/>
              <a:buChar char="•"/>
              <a:tabLst/>
              <a:defRPr/>
            </a:pPr>
            <a:endParaRPr lang="uk-UA" sz="800" noProof="0" dirty="0">
              <a:solidFill>
                <a:schemeClr val="tx1"/>
              </a:solidFill>
            </a:endParaRPr>
          </a:p>
          <a:p>
            <a:pPr marL="171450" marR="0" lvl="0" indent="-171450" algn="just" defTabSz="914400" eaLnBrk="1" fontAlgn="auto" latinLnBrk="0" hangingPunct="1">
              <a:lnSpc>
                <a:spcPct val="100000"/>
              </a:lnSpc>
              <a:spcBef>
                <a:spcPts val="0"/>
              </a:spcBef>
              <a:spcAft>
                <a:spcPts val="0"/>
              </a:spcAft>
              <a:buClr>
                <a:srgbClr val="FFD66E"/>
              </a:buClr>
              <a:buSzTx/>
              <a:buFont typeface="Arial" panose="020B0604020202020204" pitchFamily="34" charset="0"/>
              <a:buChar char="•"/>
              <a:tabLst/>
              <a:defRPr/>
            </a:pPr>
            <a:r>
              <a:rPr lang="uk-UA" sz="1100" b="0" i="0" noProof="0" dirty="0">
                <a:solidFill>
                  <a:schemeClr val="tx1"/>
                </a:solidFill>
              </a:rPr>
              <a:t>Відсутність системної політики у секторі оборони щодо інвентаризації </a:t>
            </a:r>
            <a:r>
              <a:rPr lang="uk-UA" sz="1100" b="0" noProof="0" dirty="0">
                <a:solidFill>
                  <a:schemeClr val="tx1"/>
                </a:solidFill>
              </a:rPr>
              <a:t>та охорони об’єктів інтелектуальної власності на державних підприємствах оборонно-промислового комплексу. Унікальні конструкторські розробки через сумнівні контракти ставали власністю приватних та іноземних підприємців. В Україні не був створений єдиний цифровий реєстр об’єктів інтелектуальної власності оборонно-промислового комплексу, які були б оцінені та захищені від неправомірної передачі стороннім особам.</a:t>
            </a:r>
            <a:endParaRPr lang="uk-UA" sz="1100" noProof="0" dirty="0">
              <a:solidFill>
                <a:schemeClr val="tx1"/>
              </a:solidFill>
            </a:endParaRPr>
          </a:p>
        </p:txBody>
      </p:sp>
      <p:sp>
        <p:nvSpPr>
          <p:cNvPr id="7" name="Полилиния 6">
            <a:extLst>
              <a:ext uri="{FF2B5EF4-FFF2-40B4-BE49-F238E27FC236}">
                <a16:creationId xmlns:a16="http://schemas.microsoft.com/office/drawing/2014/main" id="{FC983212-E531-D435-0C7D-60EEF5C82EEF}"/>
              </a:ext>
            </a:extLst>
          </p:cNvPr>
          <p:cNvSpPr/>
          <p:nvPr/>
        </p:nvSpPr>
        <p:spPr>
          <a:xfrm>
            <a:off x="3076361" y="4338308"/>
            <a:ext cx="6955009" cy="2930589"/>
          </a:xfrm>
          <a:custGeom>
            <a:avLst/>
            <a:gdLst>
              <a:gd name="connsiteX0" fmla="*/ 499335 w 2995951"/>
              <a:gd name="connsiteY0" fmla="*/ 0 h 7080396"/>
              <a:gd name="connsiteX1" fmla="*/ 2496616 w 2995951"/>
              <a:gd name="connsiteY1" fmla="*/ 0 h 7080396"/>
              <a:gd name="connsiteX2" fmla="*/ 2995951 w 2995951"/>
              <a:gd name="connsiteY2" fmla="*/ 499335 h 7080396"/>
              <a:gd name="connsiteX3" fmla="*/ 2995951 w 2995951"/>
              <a:gd name="connsiteY3" fmla="*/ 7080396 h 7080396"/>
              <a:gd name="connsiteX4" fmla="*/ 2995951 w 2995951"/>
              <a:gd name="connsiteY4" fmla="*/ 7080396 h 7080396"/>
              <a:gd name="connsiteX5" fmla="*/ 0 w 2995951"/>
              <a:gd name="connsiteY5" fmla="*/ 7080396 h 7080396"/>
              <a:gd name="connsiteX6" fmla="*/ 0 w 2995951"/>
              <a:gd name="connsiteY6" fmla="*/ 7080396 h 7080396"/>
              <a:gd name="connsiteX7" fmla="*/ 0 w 2995951"/>
              <a:gd name="connsiteY7" fmla="*/ 499335 h 7080396"/>
              <a:gd name="connsiteX8" fmla="*/ 499335 w 2995951"/>
              <a:gd name="connsiteY8" fmla="*/ 0 h 708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5951" h="7080396">
                <a:moveTo>
                  <a:pt x="2995951" y="1180090"/>
                </a:moveTo>
                <a:lnTo>
                  <a:pt x="2995951" y="5900306"/>
                </a:lnTo>
                <a:cubicBezTo>
                  <a:pt x="2995951" y="6552051"/>
                  <a:pt x="2901355" y="7080395"/>
                  <a:pt x="2784666" y="7080395"/>
                </a:cubicBezTo>
                <a:lnTo>
                  <a:pt x="0" y="7080395"/>
                </a:lnTo>
                <a:lnTo>
                  <a:pt x="0" y="7080395"/>
                </a:lnTo>
                <a:lnTo>
                  <a:pt x="0" y="1"/>
                </a:lnTo>
                <a:lnTo>
                  <a:pt x="0" y="1"/>
                </a:lnTo>
                <a:lnTo>
                  <a:pt x="2784666" y="1"/>
                </a:lnTo>
                <a:cubicBezTo>
                  <a:pt x="2901355" y="1"/>
                  <a:pt x="2995951" y="528345"/>
                  <a:pt x="2995951" y="1180090"/>
                </a:cubicBez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151965" rIns="151965" bIns="151966" numCol="1" spcCol="1270" anchor="ctr" anchorCtr="0">
            <a:noAutofit/>
          </a:bodyPr>
          <a:lstStyle/>
          <a:p>
            <a:pPr marL="171450" lvl="0" indent="-171450" algn="just">
              <a:buClr>
                <a:srgbClr val="FFD66E"/>
              </a:buClr>
              <a:buFont typeface="Arial" panose="020B0604020202020204" pitchFamily="34" charset="0"/>
              <a:buChar char="•"/>
            </a:pPr>
            <a:r>
              <a:rPr lang="uk-UA" sz="1000" noProof="0" dirty="0">
                <a:solidFill>
                  <a:schemeClr val="tx1"/>
                </a:solidFill>
              </a:rPr>
              <a:t>Розробка та подання Кабінетові Міністрів України проекту розпорядження КМУ про проведення інвентаризації </a:t>
            </a:r>
            <a:br>
              <a:rPr lang="en-US" sz="1000" noProof="0" dirty="0">
                <a:solidFill>
                  <a:schemeClr val="tx1"/>
                </a:solidFill>
              </a:rPr>
            </a:br>
            <a:r>
              <a:rPr lang="uk-UA" sz="1000" noProof="0" dirty="0">
                <a:solidFill>
                  <a:schemeClr val="tx1"/>
                </a:solidFill>
              </a:rPr>
              <a:t>та оцінки</a:t>
            </a:r>
            <a:r>
              <a:rPr lang="uk-UA" sz="1000" dirty="0">
                <a:solidFill>
                  <a:schemeClr val="tx1"/>
                </a:solidFill>
              </a:rPr>
              <a:t> </a:t>
            </a:r>
            <a:r>
              <a:rPr lang="uk-UA" sz="1000" noProof="0" dirty="0">
                <a:solidFill>
                  <a:schemeClr val="tx1"/>
                </a:solidFill>
              </a:rPr>
              <a:t>об’єктів інтелектуальної власності суб’єктів господарювання оборонно-промислового комплексу </a:t>
            </a:r>
            <a:br>
              <a:rPr lang="en-US" sz="1000" noProof="0" dirty="0">
                <a:solidFill>
                  <a:schemeClr val="tx1"/>
                </a:solidFill>
              </a:rPr>
            </a:br>
            <a:r>
              <a:rPr lang="uk-UA" sz="1000" noProof="0" dirty="0">
                <a:solidFill>
                  <a:schemeClr val="tx1"/>
                </a:solidFill>
              </a:rPr>
              <a:t>для Міноборони, Мінстратегпрому, Мінекономіки, МВС, МОН, ДКА, Державного концерну “Укроборонпром”. </a:t>
            </a:r>
          </a:p>
          <a:p>
            <a:pPr marL="171450" lvl="0" indent="-171450">
              <a:buClr>
                <a:srgbClr val="FFD66E"/>
              </a:buClr>
              <a:buFont typeface="Arial" panose="020B0604020202020204" pitchFamily="34" charset="0"/>
              <a:buChar char="•"/>
            </a:pPr>
            <a:endParaRPr lang="uk-UA" sz="800" noProof="0" dirty="0">
              <a:solidFill>
                <a:schemeClr val="tx1"/>
              </a:solidFill>
            </a:endParaRPr>
          </a:p>
          <a:p>
            <a:pPr marL="171450" lvl="0" indent="-171450" algn="just">
              <a:buClr>
                <a:srgbClr val="FFD66E"/>
              </a:buClr>
              <a:buFont typeface="Arial" panose="020B0604020202020204" pitchFamily="34" charset="0"/>
              <a:buChar char="•"/>
            </a:pPr>
            <a:r>
              <a:rPr lang="uk-UA" sz="1000" noProof="0" dirty="0">
                <a:solidFill>
                  <a:schemeClr val="tx1"/>
                </a:solidFill>
              </a:rPr>
              <a:t>Проведення інвентаризації об’єктів права інтелектуальної власності на господарських товариствах, </a:t>
            </a:r>
            <a:br>
              <a:rPr lang="en-US" sz="1000" noProof="0" dirty="0">
                <a:solidFill>
                  <a:schemeClr val="tx1"/>
                </a:solidFill>
              </a:rPr>
            </a:br>
            <a:r>
              <a:rPr lang="uk-UA" sz="1000" noProof="0" dirty="0">
                <a:solidFill>
                  <a:schemeClr val="tx1"/>
                </a:solidFill>
              </a:rPr>
              <a:t>в державних, казенних підприємствах, а також установах і організаціях в оборонно-промисловому комплексі.</a:t>
            </a:r>
          </a:p>
          <a:p>
            <a:pPr marL="171450" lvl="0" indent="-171450" algn="just">
              <a:buClr>
                <a:srgbClr val="FFD66E"/>
              </a:buClr>
              <a:buFont typeface="Arial" panose="020B0604020202020204" pitchFamily="34" charset="0"/>
              <a:buChar char="•"/>
            </a:pPr>
            <a:endParaRPr lang="uk-UA" sz="800" noProof="0" dirty="0">
              <a:solidFill>
                <a:schemeClr val="tx1"/>
              </a:solidFill>
            </a:endParaRPr>
          </a:p>
          <a:p>
            <a:pPr marL="171450" lvl="0" indent="-171450" algn="just">
              <a:buClr>
                <a:srgbClr val="FFD66E"/>
              </a:buClr>
              <a:buFont typeface="Arial" panose="020B0604020202020204" pitchFamily="34" charset="0"/>
              <a:buChar char="•"/>
            </a:pPr>
            <a:r>
              <a:rPr lang="uk-UA" sz="1000" noProof="0" dirty="0">
                <a:solidFill>
                  <a:schemeClr val="tx1"/>
                </a:solidFill>
              </a:rPr>
              <a:t>Розробка та подання Кабінетові Міністрів України проекту розпорядження КМУ про затвердження політики управління інтелектуальною власністю в оборонно-промисловому комплексі, яким визначено створення єдиної інформаційної бази науково-дослідних і дослідно-конструкторських робіт, результатів інтелектуальної діяльності та технологій військового, спеціального і подвійного призначення, конструкторської документації на продукцію військового призначення у взаємодії із реєстрами конструкторської документації.</a:t>
            </a:r>
          </a:p>
          <a:p>
            <a:pPr marL="171450" lvl="0" indent="-171450" algn="just">
              <a:buClr>
                <a:srgbClr val="FFD66E"/>
              </a:buClr>
              <a:buFont typeface="Arial" panose="020B0604020202020204" pitchFamily="34" charset="0"/>
              <a:buChar char="•"/>
            </a:pPr>
            <a:endParaRPr lang="uk-UA" sz="800" noProof="0" dirty="0">
              <a:solidFill>
                <a:schemeClr val="tx1"/>
              </a:solidFill>
            </a:endParaRPr>
          </a:p>
          <a:p>
            <a:pPr marL="171450" lvl="0" indent="-171450" algn="just">
              <a:buClr>
                <a:srgbClr val="FFD66E"/>
              </a:buClr>
              <a:buFont typeface="Arial" panose="020B0604020202020204" pitchFamily="34" charset="0"/>
              <a:buChar char="•"/>
            </a:pPr>
            <a:r>
              <a:rPr lang="uk-UA" sz="1000" noProof="0" dirty="0">
                <a:solidFill>
                  <a:schemeClr val="tx1"/>
                </a:solidFill>
              </a:rPr>
              <a:t>Створення єдиної інформаційної бази науково-дослідних і дослідно-конструкторських робіт, результатів інтелектуальної діяльності та технологій військового, спеціального і подвійного призначення, конструкторської документації на продукцію військового призначення та його інтеграція із реєстрами конструкторської документації.</a:t>
            </a:r>
            <a:endParaRPr lang="ru-RU" sz="900" kern="1200" dirty="0">
              <a:solidFill>
                <a:schemeClr val="tx1"/>
              </a:solidFill>
            </a:endParaRPr>
          </a:p>
        </p:txBody>
      </p:sp>
      <p:sp>
        <p:nvSpPr>
          <p:cNvPr id="9" name="Треугольник 8">
            <a:extLst>
              <a:ext uri="{FF2B5EF4-FFF2-40B4-BE49-F238E27FC236}">
                <a16:creationId xmlns:a16="http://schemas.microsoft.com/office/drawing/2014/main" id="{631EFB8A-8848-ECED-7C63-723B3C2AC736}"/>
              </a:ext>
            </a:extLst>
          </p:cNvPr>
          <p:cNvSpPr/>
          <p:nvPr/>
        </p:nvSpPr>
        <p:spPr>
          <a:xfrm rot="5400000">
            <a:off x="1997638" y="2891717"/>
            <a:ext cx="1005538" cy="866843"/>
          </a:xfrm>
          <a:prstGeom prst="triangle">
            <a:avLst/>
          </a:prstGeom>
          <a:solidFill>
            <a:srgbClr val="FFD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1" name="TextBox 10">
            <a:extLst>
              <a:ext uri="{FF2B5EF4-FFF2-40B4-BE49-F238E27FC236}">
                <a16:creationId xmlns:a16="http://schemas.microsoft.com/office/drawing/2014/main" id="{E4B29468-118E-9A9A-DF4E-2DC0131F6F9B}"/>
              </a:ext>
            </a:extLst>
          </p:cNvPr>
          <p:cNvSpPr txBox="1"/>
          <p:nvPr/>
        </p:nvSpPr>
        <p:spPr>
          <a:xfrm>
            <a:off x="660443" y="5196218"/>
            <a:ext cx="1503679" cy="674031"/>
          </a:xfrm>
          <a:prstGeom prst="rect">
            <a:avLst/>
          </a:prstGeom>
          <a:noFill/>
        </p:spPr>
        <p:txBody>
          <a:bodyPr wrap="square">
            <a:spAutoFit/>
          </a:bodyPr>
          <a:lstStyle/>
          <a:p>
            <a:pPr marL="0" lvl="0" indent="0" defTabSz="577850">
              <a:lnSpc>
                <a:spcPct val="90000"/>
              </a:lnSpc>
              <a:spcBef>
                <a:spcPct val="0"/>
              </a:spcBef>
              <a:spcAft>
                <a:spcPct val="35000"/>
              </a:spcAft>
              <a:buNone/>
            </a:pPr>
            <a:r>
              <a:rPr lang="uk-UA" b="1" kern="1200" dirty="0">
                <a:solidFill>
                  <a:srgbClr val="4D4634"/>
                </a:solidFill>
              </a:rPr>
              <a:t>ЗАВДАННЯ </a:t>
            </a:r>
            <a:br>
              <a:rPr lang="en-US" b="1" kern="1200" dirty="0">
                <a:solidFill>
                  <a:srgbClr val="4D4634"/>
                </a:solidFill>
              </a:rPr>
            </a:br>
            <a:r>
              <a:rPr lang="uk-UA" b="1" kern="1200" dirty="0">
                <a:solidFill>
                  <a:srgbClr val="4D4634"/>
                </a:solidFill>
              </a:rPr>
              <a:t>ВИЗНАЧЕНІ ПРОГРАМОЮ</a:t>
            </a:r>
          </a:p>
        </p:txBody>
      </p:sp>
      <p:sp>
        <p:nvSpPr>
          <p:cNvPr id="13" name="TextBox 12">
            <a:extLst>
              <a:ext uri="{FF2B5EF4-FFF2-40B4-BE49-F238E27FC236}">
                <a16:creationId xmlns:a16="http://schemas.microsoft.com/office/drawing/2014/main" id="{4E4AFC0F-9B51-385A-D77E-A0FA4CBD3B34}"/>
              </a:ext>
            </a:extLst>
          </p:cNvPr>
          <p:cNvSpPr txBox="1"/>
          <p:nvPr/>
        </p:nvSpPr>
        <p:spPr>
          <a:xfrm>
            <a:off x="589545" y="2941823"/>
            <a:ext cx="1419287" cy="674031"/>
          </a:xfrm>
          <a:prstGeom prst="rect">
            <a:avLst/>
          </a:prstGeom>
          <a:noFill/>
        </p:spPr>
        <p:txBody>
          <a:bodyPr wrap="square">
            <a:spAutoFit/>
          </a:bodyPr>
          <a:lstStyle/>
          <a:p>
            <a:pPr marL="0" lvl="0" indent="0" defTabSz="577850">
              <a:lnSpc>
                <a:spcPct val="90000"/>
              </a:lnSpc>
              <a:spcBef>
                <a:spcPct val="0"/>
              </a:spcBef>
              <a:spcAft>
                <a:spcPct val="35000"/>
              </a:spcAft>
              <a:buNone/>
            </a:pPr>
            <a:r>
              <a:rPr lang="uk-UA" sz="1400" b="1" kern="1200" dirty="0">
                <a:solidFill>
                  <a:srgbClr val="4D4634"/>
                </a:solidFill>
              </a:rPr>
              <a:t>ПРОБЛЕМИ </a:t>
            </a:r>
            <a:r>
              <a:rPr lang="uk-UA" b="1" kern="1200" dirty="0">
                <a:solidFill>
                  <a:srgbClr val="4D4634"/>
                </a:solidFill>
              </a:rPr>
              <a:t>ВИЗНАЧЕНІ</a:t>
            </a:r>
            <a:r>
              <a:rPr lang="uk-UA" sz="1400" b="1" kern="1200" dirty="0">
                <a:solidFill>
                  <a:srgbClr val="4D4634"/>
                </a:solidFill>
              </a:rPr>
              <a:t> ПРОГРАМОЮ</a:t>
            </a:r>
            <a:endParaRPr lang="LID4096" sz="1400" b="1" kern="1200" dirty="0">
              <a:solidFill>
                <a:srgbClr val="4D4634"/>
              </a:solidFill>
            </a:endParaRPr>
          </a:p>
        </p:txBody>
      </p:sp>
      <p:sp>
        <p:nvSpPr>
          <p:cNvPr id="14" name="Треугольник 13">
            <a:extLst>
              <a:ext uri="{FF2B5EF4-FFF2-40B4-BE49-F238E27FC236}">
                <a16:creationId xmlns:a16="http://schemas.microsoft.com/office/drawing/2014/main" id="{9D05CE25-A127-570F-8A7E-AB7DCE8A0BFF}"/>
              </a:ext>
            </a:extLst>
          </p:cNvPr>
          <p:cNvSpPr/>
          <p:nvPr/>
        </p:nvSpPr>
        <p:spPr>
          <a:xfrm rot="5400000">
            <a:off x="1997638" y="5157686"/>
            <a:ext cx="1005538" cy="866843"/>
          </a:xfrm>
          <a:prstGeom prst="triangle">
            <a:avLst/>
          </a:prstGeom>
          <a:solidFill>
            <a:srgbClr val="FFD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7" name="TextBox 16">
            <a:extLst>
              <a:ext uri="{FF2B5EF4-FFF2-40B4-BE49-F238E27FC236}">
                <a16:creationId xmlns:a16="http://schemas.microsoft.com/office/drawing/2014/main" id="{48AD00FC-E541-35F4-3384-44026F875275}"/>
              </a:ext>
            </a:extLst>
          </p:cNvPr>
          <p:cNvSpPr txBox="1"/>
          <p:nvPr/>
        </p:nvSpPr>
        <p:spPr>
          <a:xfrm>
            <a:off x="660443" y="1820879"/>
            <a:ext cx="8893028" cy="738664"/>
          </a:xfrm>
          <a:prstGeom prst="rect">
            <a:avLst/>
          </a:prstGeom>
          <a:noFill/>
        </p:spPr>
        <p:txBody>
          <a:bodyPr wrap="square" rtlCol="0">
            <a:spAutoFit/>
          </a:bodyPr>
          <a:lstStyle/>
          <a:p>
            <a:pPr algn="ctr"/>
            <a:r>
              <a:rPr lang="uk-UA" sz="1400" b="1" dirty="0">
                <a:solidFill>
                  <a:srgbClr val="4D4634"/>
                </a:solidFill>
              </a:rPr>
              <a:t>Постанова Кабінету Міністрів України від 4 березня 2023 р. № 220  </a:t>
            </a:r>
            <a:br>
              <a:rPr lang="uk-UA" sz="1400" b="1" dirty="0">
                <a:solidFill>
                  <a:srgbClr val="4D4634"/>
                </a:solidFill>
              </a:rPr>
            </a:br>
            <a:r>
              <a:rPr lang="uk-UA" sz="1400" b="1" dirty="0">
                <a:solidFill>
                  <a:srgbClr val="4D4634"/>
                </a:solidFill>
              </a:rPr>
              <a:t>«Про затвердження Державної антикорупційної програми на 2023-2025 роки»</a:t>
            </a:r>
          </a:p>
          <a:p>
            <a:endParaRPr lang="ru-UA" dirty="0"/>
          </a:p>
        </p:txBody>
      </p:sp>
      <p:cxnSp>
        <p:nvCxnSpPr>
          <p:cNvPr id="20" name="Прямая соединительная линия 19">
            <a:extLst>
              <a:ext uri="{FF2B5EF4-FFF2-40B4-BE49-F238E27FC236}">
                <a16:creationId xmlns:a16="http://schemas.microsoft.com/office/drawing/2014/main" id="{232C94AD-BCAB-5C16-03F5-4C0C16215F84}"/>
              </a:ext>
            </a:extLst>
          </p:cNvPr>
          <p:cNvCxnSpPr>
            <a:cxnSpLocks/>
          </p:cNvCxnSpPr>
          <p:nvPr/>
        </p:nvCxnSpPr>
        <p:spPr>
          <a:xfrm>
            <a:off x="3287209" y="4316754"/>
            <a:ext cx="6492664" cy="0"/>
          </a:xfrm>
          <a:prstGeom prst="line">
            <a:avLst/>
          </a:prstGeom>
          <a:ln>
            <a:solidFill>
              <a:srgbClr val="FFD66E"/>
            </a:solidFill>
          </a:ln>
        </p:spPr>
        <p:style>
          <a:lnRef idx="1">
            <a:schemeClr val="accent1"/>
          </a:lnRef>
          <a:fillRef idx="0">
            <a:schemeClr val="accent1"/>
          </a:fillRef>
          <a:effectRef idx="0">
            <a:schemeClr val="accent1"/>
          </a:effectRef>
          <a:fontRef idx="minor">
            <a:schemeClr val="tx1"/>
          </a:fontRef>
        </p:style>
      </p:cxnSp>
      <p:sp>
        <p:nvSpPr>
          <p:cNvPr id="6" name="Google Shape;97;p2">
            <a:extLst>
              <a:ext uri="{FF2B5EF4-FFF2-40B4-BE49-F238E27FC236}">
                <a16:creationId xmlns:a16="http://schemas.microsoft.com/office/drawing/2014/main" id="{6F8EC0EA-C665-1168-2A41-B9230F0617EC}"/>
              </a:ext>
            </a:extLst>
          </p:cNvPr>
          <p:cNvSpPr txBox="1">
            <a:spLocks/>
          </p:cNvSpPr>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8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lang="ru-RU" sz="1600" dirty="0">
              <a:solidFill>
                <a:srgbClr val="FFD66E"/>
              </a:solidFill>
              <a:latin typeface="KyivType Sans Medium" pitchFamily="2" charset="0"/>
            </a:endParaRPr>
          </a:p>
        </p:txBody>
      </p:sp>
    </p:spTree>
    <p:extLst>
      <p:ext uri="{BB962C8B-B14F-4D97-AF65-F5344CB8AC3E}">
        <p14:creationId xmlns:p14="http://schemas.microsoft.com/office/powerpoint/2010/main" val="116227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rPr>
              <a:t>3</a:t>
            </a:r>
            <a:endParaRPr sz="2000" dirty="0">
              <a:solidFill>
                <a:srgbClr val="FFD66E"/>
              </a:solidFill>
              <a:latin typeface="Arial"/>
              <a:ea typeface="Arial"/>
              <a:cs typeface="Arial"/>
              <a:sym typeface="Arial"/>
            </a:endParaRPr>
          </a:p>
        </p:txBody>
      </p:sp>
      <p:sp>
        <p:nvSpPr>
          <p:cNvPr id="2" name="Прямокутник 1">
            <a:extLst>
              <a:ext uri="{FF2B5EF4-FFF2-40B4-BE49-F238E27FC236}">
                <a16:creationId xmlns:a16="http://schemas.microsoft.com/office/drawing/2014/main" id="{2D7DA11B-6454-4B37-B6A3-A9782ABFB877}"/>
              </a:ext>
            </a:extLst>
          </p:cNvPr>
          <p:cNvSpPr/>
          <p:nvPr/>
        </p:nvSpPr>
        <p:spPr>
          <a:xfrm>
            <a:off x="383264" y="1708332"/>
            <a:ext cx="9328046" cy="589623"/>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rgbClr val="4D4634"/>
                </a:solidFill>
              </a:rPr>
              <a:t>ЗАКОРДОННИЙ ДОСВІД РОЗВИТКУ ІННОВАЦІЙ НА ПРИКЛАДІ США</a:t>
            </a:r>
            <a:endParaRPr lang="LID4096" sz="1600" b="1" dirty="0">
              <a:solidFill>
                <a:srgbClr val="4D4634"/>
              </a:solidFill>
            </a:endParaRPr>
          </a:p>
        </p:txBody>
      </p:sp>
      <p:sp>
        <p:nvSpPr>
          <p:cNvPr id="14" name="Прямокутник 13">
            <a:extLst>
              <a:ext uri="{FF2B5EF4-FFF2-40B4-BE49-F238E27FC236}">
                <a16:creationId xmlns:a16="http://schemas.microsoft.com/office/drawing/2014/main" id="{856A92BD-99E0-4578-9118-165C53D323D2}"/>
              </a:ext>
            </a:extLst>
          </p:cNvPr>
          <p:cNvSpPr/>
          <p:nvPr/>
        </p:nvSpPr>
        <p:spPr>
          <a:xfrm>
            <a:off x="436704" y="3042304"/>
            <a:ext cx="3227035" cy="1025051"/>
          </a:xfrm>
          <a:prstGeom prst="rect">
            <a:avLst/>
          </a:prstGeom>
          <a:solidFill>
            <a:srgbClr val="FFD66E"/>
          </a:solidFill>
          <a:ln w="12700" cap="rnd">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100" b="1" dirty="0">
                <a:solidFill>
                  <a:srgbClr val="4D4634"/>
                </a:solidFill>
              </a:rPr>
              <a:t>    Персонал Агентства налічує кілька сотень співробітників, але є дуже гнучким у своїй структурі та чисельності, адже пріоритет мають короткострокові </a:t>
            </a:r>
            <a:r>
              <a:rPr lang="uk-UA" sz="1100" b="1" dirty="0" err="1">
                <a:solidFill>
                  <a:srgbClr val="4D4634"/>
                </a:solidFill>
              </a:rPr>
              <a:t>проєкти</a:t>
            </a:r>
            <a:r>
              <a:rPr lang="uk-UA" sz="1100" b="1" dirty="0">
                <a:solidFill>
                  <a:srgbClr val="4D4634"/>
                </a:solidFill>
              </a:rPr>
              <a:t> (2–4 роки), під які формуються спеціальні </a:t>
            </a:r>
            <a:r>
              <a:rPr lang="uk-UA" sz="1100" b="1" dirty="0" err="1">
                <a:solidFill>
                  <a:srgbClr val="4D4634"/>
                </a:solidFill>
              </a:rPr>
              <a:t>проєктні</a:t>
            </a:r>
            <a:r>
              <a:rPr lang="uk-UA" sz="1100" b="1" dirty="0">
                <a:solidFill>
                  <a:srgbClr val="4D4634"/>
                </a:solidFill>
              </a:rPr>
              <a:t> команди</a:t>
            </a:r>
            <a:r>
              <a:rPr lang="uk-UA" sz="1100" dirty="0">
                <a:solidFill>
                  <a:srgbClr val="4D4634"/>
                </a:solidFill>
              </a:rPr>
              <a:t>.</a:t>
            </a:r>
            <a:endParaRPr lang="LID4096" sz="1100" dirty="0">
              <a:solidFill>
                <a:srgbClr val="4D4634"/>
              </a:solidFill>
            </a:endParaRPr>
          </a:p>
        </p:txBody>
      </p:sp>
      <p:sp>
        <p:nvSpPr>
          <p:cNvPr id="16" name="Прямокутник 15">
            <a:extLst>
              <a:ext uri="{FF2B5EF4-FFF2-40B4-BE49-F238E27FC236}">
                <a16:creationId xmlns:a16="http://schemas.microsoft.com/office/drawing/2014/main" id="{D5424DA7-EBAC-438F-BD9A-E705E38FF9F6}"/>
              </a:ext>
            </a:extLst>
          </p:cNvPr>
          <p:cNvSpPr/>
          <p:nvPr/>
        </p:nvSpPr>
        <p:spPr>
          <a:xfrm>
            <a:off x="6484281" y="3092154"/>
            <a:ext cx="3227034" cy="989858"/>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4D4634"/>
              </a:solidFill>
              <a:latin typeface="+mj-lt"/>
            </a:endParaRPr>
          </a:p>
          <a:p>
            <a:pPr algn="ctr"/>
            <a:r>
              <a:rPr lang="uk-UA" sz="1100" b="1" dirty="0">
                <a:solidFill>
                  <a:srgbClr val="4D4634"/>
                </a:solidFill>
              </a:rPr>
              <a:t>Захист прав інтелектуальної власності відбувається спільно із винахідниками</a:t>
            </a:r>
          </a:p>
          <a:p>
            <a:pPr algn="ctr"/>
            <a:endParaRPr lang="LID4096" dirty="0">
              <a:solidFill>
                <a:srgbClr val="4D4634"/>
              </a:solidFill>
            </a:endParaRPr>
          </a:p>
        </p:txBody>
      </p:sp>
      <p:sp>
        <p:nvSpPr>
          <p:cNvPr id="17" name="Прямокутник 16">
            <a:extLst>
              <a:ext uri="{FF2B5EF4-FFF2-40B4-BE49-F238E27FC236}">
                <a16:creationId xmlns:a16="http://schemas.microsoft.com/office/drawing/2014/main" id="{16E525CD-D286-4CFA-8F84-3AB93A0E0C0B}"/>
              </a:ext>
            </a:extLst>
          </p:cNvPr>
          <p:cNvSpPr/>
          <p:nvPr/>
        </p:nvSpPr>
        <p:spPr>
          <a:xfrm>
            <a:off x="383264" y="6626204"/>
            <a:ext cx="2920375" cy="781686"/>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D4634"/>
              </a:solidFill>
            </a:endParaRPr>
          </a:p>
          <a:p>
            <a:pPr algn="ctr"/>
            <a:r>
              <a:rPr lang="uk-UA" sz="1200" b="1" dirty="0">
                <a:solidFill>
                  <a:srgbClr val="4D4634"/>
                </a:solidFill>
              </a:rPr>
              <a:t>Концептуальні дослідження для вироблення напрямків досліджень і постановки нових військово - прикладних задач</a:t>
            </a:r>
          </a:p>
          <a:p>
            <a:pPr algn="ctr"/>
            <a:endParaRPr lang="LID4096" dirty="0">
              <a:solidFill>
                <a:srgbClr val="4D4634"/>
              </a:solidFill>
            </a:endParaRPr>
          </a:p>
        </p:txBody>
      </p:sp>
      <p:sp>
        <p:nvSpPr>
          <p:cNvPr id="19" name="Прямокутник 18">
            <a:extLst>
              <a:ext uri="{FF2B5EF4-FFF2-40B4-BE49-F238E27FC236}">
                <a16:creationId xmlns:a16="http://schemas.microsoft.com/office/drawing/2014/main" id="{94C66133-CE71-466F-B149-97D65BB5E406}"/>
              </a:ext>
            </a:extLst>
          </p:cNvPr>
          <p:cNvSpPr/>
          <p:nvPr/>
        </p:nvSpPr>
        <p:spPr>
          <a:xfrm>
            <a:off x="436704" y="4278528"/>
            <a:ext cx="9274611" cy="581042"/>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4D4634"/>
                </a:solidFill>
              </a:rPr>
              <a:t>Сконцентровано саме на нових технологіях в тому числі подвійного призначення </a:t>
            </a:r>
          </a:p>
          <a:p>
            <a:pPr algn="ctr"/>
            <a:r>
              <a:rPr lang="uk-UA" sz="1200" dirty="0">
                <a:solidFill>
                  <a:srgbClr val="4D4634"/>
                </a:solidFill>
              </a:rPr>
              <a:t>(результати досліджень - </a:t>
            </a:r>
            <a:r>
              <a:rPr lang="uk-UA" sz="1200" b="1" dirty="0">
                <a:solidFill>
                  <a:srgbClr val="4D4634"/>
                </a:solidFill>
              </a:rPr>
              <a:t>Інтернет, </a:t>
            </a:r>
            <a:r>
              <a:rPr lang="en-US" sz="1200" b="1" dirty="0">
                <a:solidFill>
                  <a:srgbClr val="4D4634"/>
                </a:solidFill>
              </a:rPr>
              <a:t>GPS</a:t>
            </a:r>
            <a:r>
              <a:rPr lang="uk-UA" sz="1200" b="1" dirty="0">
                <a:solidFill>
                  <a:srgbClr val="4D4634"/>
                </a:solidFill>
              </a:rPr>
              <a:t>, літак  «</a:t>
            </a:r>
            <a:r>
              <a:rPr lang="uk-UA" sz="1200" b="1" dirty="0" err="1">
                <a:solidFill>
                  <a:srgbClr val="4D4634"/>
                </a:solidFill>
              </a:rPr>
              <a:t>Стелс</a:t>
            </a:r>
            <a:r>
              <a:rPr lang="uk-UA" sz="1200" b="1" dirty="0">
                <a:solidFill>
                  <a:srgbClr val="4D4634"/>
                </a:solidFill>
              </a:rPr>
              <a:t>» </a:t>
            </a:r>
            <a:r>
              <a:rPr lang="uk-UA" sz="1200" dirty="0">
                <a:solidFill>
                  <a:srgbClr val="4D4634"/>
                </a:solidFill>
              </a:rPr>
              <a:t>тощо)</a:t>
            </a:r>
            <a:endParaRPr lang="LID4096" sz="1200" dirty="0">
              <a:solidFill>
                <a:srgbClr val="4D4634"/>
              </a:solidFill>
            </a:endParaRPr>
          </a:p>
        </p:txBody>
      </p:sp>
      <p:cxnSp>
        <p:nvCxnSpPr>
          <p:cNvPr id="4" name="Пряма зі стрілкою 3">
            <a:extLst>
              <a:ext uri="{FF2B5EF4-FFF2-40B4-BE49-F238E27FC236}">
                <a16:creationId xmlns:a16="http://schemas.microsoft.com/office/drawing/2014/main" id="{14FCDB46-6044-42BD-812A-2C0C06CFDCFC}"/>
              </a:ext>
            </a:extLst>
          </p:cNvPr>
          <p:cNvCxnSpPr>
            <a:cxnSpLocks/>
          </p:cNvCxnSpPr>
          <p:nvPr/>
        </p:nvCxnSpPr>
        <p:spPr>
          <a:xfrm>
            <a:off x="6828569" y="5806006"/>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0" name="Пряма зі стрілкою 19">
            <a:extLst>
              <a:ext uri="{FF2B5EF4-FFF2-40B4-BE49-F238E27FC236}">
                <a16:creationId xmlns:a16="http://schemas.microsoft.com/office/drawing/2014/main" id="{4146B190-6DD4-495D-8AB9-0F96471AD88A}"/>
              </a:ext>
            </a:extLst>
          </p:cNvPr>
          <p:cNvCxnSpPr>
            <a:cxnSpLocks/>
          </p:cNvCxnSpPr>
          <p:nvPr/>
        </p:nvCxnSpPr>
        <p:spPr>
          <a:xfrm>
            <a:off x="1843451" y="4963892"/>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 зі стрілкою 20">
            <a:extLst>
              <a:ext uri="{FF2B5EF4-FFF2-40B4-BE49-F238E27FC236}">
                <a16:creationId xmlns:a16="http://schemas.microsoft.com/office/drawing/2014/main" id="{B04C3645-51EE-4133-B893-464DACEB116B}"/>
              </a:ext>
            </a:extLst>
          </p:cNvPr>
          <p:cNvCxnSpPr>
            <a:cxnSpLocks/>
          </p:cNvCxnSpPr>
          <p:nvPr/>
        </p:nvCxnSpPr>
        <p:spPr>
          <a:xfrm>
            <a:off x="8910381" y="1351588"/>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2" name="Пряма зі стрілкою 21">
            <a:extLst>
              <a:ext uri="{FF2B5EF4-FFF2-40B4-BE49-F238E27FC236}">
                <a16:creationId xmlns:a16="http://schemas.microsoft.com/office/drawing/2014/main" id="{05D8C861-6382-4D00-900A-D4AB21CA78DC}"/>
              </a:ext>
            </a:extLst>
          </p:cNvPr>
          <p:cNvCxnSpPr>
            <a:cxnSpLocks/>
          </p:cNvCxnSpPr>
          <p:nvPr/>
        </p:nvCxnSpPr>
        <p:spPr>
          <a:xfrm>
            <a:off x="8127178" y="4963892"/>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4" name="Пряма зі стрілкою 23">
            <a:extLst>
              <a:ext uri="{FF2B5EF4-FFF2-40B4-BE49-F238E27FC236}">
                <a16:creationId xmlns:a16="http://schemas.microsoft.com/office/drawing/2014/main" id="{BA4A9519-79BB-4D24-8966-5EA8A76B3C9D}"/>
              </a:ext>
            </a:extLst>
          </p:cNvPr>
          <p:cNvCxnSpPr>
            <a:cxnSpLocks/>
          </p:cNvCxnSpPr>
          <p:nvPr/>
        </p:nvCxnSpPr>
        <p:spPr>
          <a:xfrm>
            <a:off x="3408885" y="5814954"/>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23" name="Прямокутник 22">
            <a:extLst>
              <a:ext uri="{FF2B5EF4-FFF2-40B4-BE49-F238E27FC236}">
                <a16:creationId xmlns:a16="http://schemas.microsoft.com/office/drawing/2014/main" id="{6FD360AE-F1DC-4026-A665-4418375BAD73}"/>
              </a:ext>
            </a:extLst>
          </p:cNvPr>
          <p:cNvSpPr/>
          <p:nvPr/>
        </p:nvSpPr>
        <p:spPr>
          <a:xfrm>
            <a:off x="3884201" y="2330151"/>
            <a:ext cx="2272737" cy="605190"/>
          </a:xfrm>
          <a:prstGeom prst="rect">
            <a:avLst/>
          </a:prstGeom>
          <a:solidFill>
            <a:srgbClr val="FFD66E"/>
          </a:solidFill>
          <a:ln w="12700" cap="rnd">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r>
              <a:rPr lang="uk-UA" b="1" dirty="0">
                <a:solidFill>
                  <a:srgbClr val="4D4634"/>
                </a:solidFill>
              </a:rPr>
              <a:t>Міністерство оборони США</a:t>
            </a:r>
          </a:p>
        </p:txBody>
      </p:sp>
      <p:pic>
        <p:nvPicPr>
          <p:cNvPr id="3" name="Рисунок 2">
            <a:extLst>
              <a:ext uri="{FF2B5EF4-FFF2-40B4-BE49-F238E27FC236}">
                <a16:creationId xmlns:a16="http://schemas.microsoft.com/office/drawing/2014/main" id="{51CF4F09-48F4-407C-B2BF-B9E95E37B958}"/>
              </a:ext>
            </a:extLst>
          </p:cNvPr>
          <p:cNvPicPr>
            <a:picLocks noChangeAspect="1"/>
          </p:cNvPicPr>
          <p:nvPr/>
        </p:nvPicPr>
        <p:blipFill>
          <a:blip r:embed="rId5"/>
          <a:stretch>
            <a:fillRect/>
          </a:stretch>
        </p:blipFill>
        <p:spPr>
          <a:xfrm>
            <a:off x="4187650" y="3152823"/>
            <a:ext cx="1665840" cy="853918"/>
          </a:xfrm>
          <a:prstGeom prst="rect">
            <a:avLst/>
          </a:prstGeom>
          <a:ln>
            <a:noFill/>
          </a:ln>
          <a:effectLst>
            <a:softEdge rad="112500"/>
          </a:effectLst>
        </p:spPr>
      </p:pic>
      <p:sp>
        <p:nvSpPr>
          <p:cNvPr id="27" name="Прямокутник 26">
            <a:extLst>
              <a:ext uri="{FF2B5EF4-FFF2-40B4-BE49-F238E27FC236}">
                <a16:creationId xmlns:a16="http://schemas.microsoft.com/office/drawing/2014/main" id="{AFF43BBA-1640-4EAF-AC25-FE3DDC724E51}"/>
              </a:ext>
            </a:extLst>
          </p:cNvPr>
          <p:cNvSpPr/>
          <p:nvPr/>
        </p:nvSpPr>
        <p:spPr>
          <a:xfrm>
            <a:off x="3653435" y="6626204"/>
            <a:ext cx="2920375" cy="781686"/>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D4634"/>
              </a:solidFill>
            </a:endParaRPr>
          </a:p>
          <a:p>
            <a:pPr algn="ctr"/>
            <a:r>
              <a:rPr lang="uk-UA" sz="1200" b="1" dirty="0">
                <a:solidFill>
                  <a:srgbClr val="4D4634"/>
                </a:solidFill>
              </a:rPr>
              <a:t>Комплексних міжвідомчих і міждисциплінарних досліджень</a:t>
            </a:r>
          </a:p>
          <a:p>
            <a:pPr algn="ctr"/>
            <a:endParaRPr lang="LID4096" dirty="0">
              <a:solidFill>
                <a:srgbClr val="4D4634"/>
              </a:solidFill>
            </a:endParaRPr>
          </a:p>
        </p:txBody>
      </p:sp>
      <p:sp>
        <p:nvSpPr>
          <p:cNvPr id="28" name="Прямокутник 27">
            <a:extLst>
              <a:ext uri="{FF2B5EF4-FFF2-40B4-BE49-F238E27FC236}">
                <a16:creationId xmlns:a16="http://schemas.microsoft.com/office/drawing/2014/main" id="{DFCD1A32-C51B-4115-8B35-D58C8100380C}"/>
              </a:ext>
            </a:extLst>
          </p:cNvPr>
          <p:cNvSpPr/>
          <p:nvPr/>
        </p:nvSpPr>
        <p:spPr>
          <a:xfrm>
            <a:off x="6751319" y="6626204"/>
            <a:ext cx="2906556" cy="781686"/>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b="1" dirty="0">
              <a:solidFill>
                <a:srgbClr val="4D4634"/>
              </a:solidFill>
            </a:endParaRPr>
          </a:p>
          <a:p>
            <a:pPr algn="ctr"/>
            <a:r>
              <a:rPr lang="uk-UA" sz="1200" b="1" dirty="0">
                <a:solidFill>
                  <a:srgbClr val="4D4634"/>
                </a:solidFill>
              </a:rPr>
              <a:t>Наукових досліджень з великим ризиком досягнення декларованого результату</a:t>
            </a:r>
          </a:p>
          <a:p>
            <a:pPr algn="ctr"/>
            <a:endParaRPr lang="LID4096" dirty="0">
              <a:solidFill>
                <a:srgbClr val="4D4634"/>
              </a:solidFill>
            </a:endParaRPr>
          </a:p>
        </p:txBody>
      </p:sp>
      <p:sp>
        <p:nvSpPr>
          <p:cNvPr id="29" name="Прямокутник 28">
            <a:extLst>
              <a:ext uri="{FF2B5EF4-FFF2-40B4-BE49-F238E27FC236}">
                <a16:creationId xmlns:a16="http://schemas.microsoft.com/office/drawing/2014/main" id="{EB019FB2-1C21-4FA6-8CD9-48BB2711F401}"/>
              </a:ext>
            </a:extLst>
          </p:cNvPr>
          <p:cNvSpPr/>
          <p:nvPr/>
        </p:nvSpPr>
        <p:spPr>
          <a:xfrm>
            <a:off x="7230193" y="5456221"/>
            <a:ext cx="2427682" cy="952500"/>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Пошук можливостей покращення</a:t>
            </a:r>
          </a:p>
          <a:p>
            <a:pPr algn="ctr"/>
            <a:r>
              <a:rPr lang="uk-UA" sz="1200" b="1" dirty="0">
                <a:solidFill>
                  <a:srgbClr val="4D4634"/>
                </a:solidFill>
              </a:rPr>
              <a:t> існуючих технологій</a:t>
            </a:r>
            <a:endParaRPr lang="LID4096" sz="1200" b="1" dirty="0">
              <a:solidFill>
                <a:srgbClr val="4D4634"/>
              </a:solidFill>
            </a:endParaRPr>
          </a:p>
        </p:txBody>
      </p:sp>
      <p:sp>
        <p:nvSpPr>
          <p:cNvPr id="30" name="Прямокутник 29">
            <a:extLst>
              <a:ext uri="{FF2B5EF4-FFF2-40B4-BE49-F238E27FC236}">
                <a16:creationId xmlns:a16="http://schemas.microsoft.com/office/drawing/2014/main" id="{3DF723E7-B9B3-4696-BA29-18E56D5A51FC}"/>
              </a:ext>
            </a:extLst>
          </p:cNvPr>
          <p:cNvSpPr/>
          <p:nvPr/>
        </p:nvSpPr>
        <p:spPr>
          <a:xfrm>
            <a:off x="3806729" y="5456222"/>
            <a:ext cx="2427682" cy="952499"/>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Пошук нових </a:t>
            </a:r>
            <a:endParaRPr lang="en-US" sz="1200" b="1" dirty="0">
              <a:solidFill>
                <a:srgbClr val="4D4634"/>
              </a:solidFill>
            </a:endParaRPr>
          </a:p>
          <a:p>
            <a:pPr algn="ctr"/>
            <a:r>
              <a:rPr lang="uk-UA" sz="1200" b="1" dirty="0">
                <a:solidFill>
                  <a:srgbClr val="4D4634"/>
                </a:solidFill>
              </a:rPr>
              <a:t>революційних</a:t>
            </a:r>
            <a:r>
              <a:rPr lang="en-US" sz="1200" b="1" dirty="0">
                <a:solidFill>
                  <a:srgbClr val="4D4634"/>
                </a:solidFill>
              </a:rPr>
              <a:t> </a:t>
            </a:r>
            <a:r>
              <a:rPr lang="uk-UA" sz="1200" b="1" dirty="0">
                <a:solidFill>
                  <a:srgbClr val="4D4634"/>
                </a:solidFill>
              </a:rPr>
              <a:t>технологій</a:t>
            </a:r>
            <a:endParaRPr lang="LID4096" sz="1200" b="1" dirty="0">
              <a:solidFill>
                <a:srgbClr val="4D4634"/>
              </a:solidFill>
            </a:endParaRPr>
          </a:p>
        </p:txBody>
      </p:sp>
      <p:sp>
        <p:nvSpPr>
          <p:cNvPr id="31" name="Прямокутник 30">
            <a:extLst>
              <a:ext uri="{FF2B5EF4-FFF2-40B4-BE49-F238E27FC236}">
                <a16:creationId xmlns:a16="http://schemas.microsoft.com/office/drawing/2014/main" id="{FF7584F5-2BBF-45CB-B2DA-88EB63546A4F}"/>
              </a:ext>
            </a:extLst>
          </p:cNvPr>
          <p:cNvSpPr/>
          <p:nvPr/>
        </p:nvSpPr>
        <p:spPr>
          <a:xfrm>
            <a:off x="436704" y="5430587"/>
            <a:ext cx="2427683" cy="952499"/>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Створення передових </a:t>
            </a:r>
          </a:p>
          <a:p>
            <a:pPr algn="ctr"/>
            <a:r>
              <a:rPr lang="uk-UA" sz="1200" b="1" dirty="0">
                <a:solidFill>
                  <a:srgbClr val="4D4634"/>
                </a:solidFill>
              </a:rPr>
              <a:t>проривних технологій</a:t>
            </a:r>
            <a:endParaRPr lang="LID4096" sz="1200" b="1" dirty="0">
              <a:solidFill>
                <a:srgbClr val="4D4634"/>
              </a:solidFill>
            </a:endParaRPr>
          </a:p>
        </p:txBody>
      </p:sp>
      <p:sp>
        <p:nvSpPr>
          <p:cNvPr id="5" name="Прямокутник 4">
            <a:extLst>
              <a:ext uri="{FF2B5EF4-FFF2-40B4-BE49-F238E27FC236}">
                <a16:creationId xmlns:a16="http://schemas.microsoft.com/office/drawing/2014/main" id="{D9FB3E2B-F590-4E0D-A4C5-90FFB958A83D}"/>
              </a:ext>
            </a:extLst>
          </p:cNvPr>
          <p:cNvSpPr/>
          <p:nvPr/>
        </p:nvSpPr>
        <p:spPr>
          <a:xfrm>
            <a:off x="2859853" y="4809890"/>
            <a:ext cx="4226747" cy="646331"/>
          </a:xfrm>
          <a:prstGeom prst="rect">
            <a:avLst/>
          </a:prstGeom>
          <a:noFill/>
        </p:spPr>
        <p:txBody>
          <a:bodyPr wrap="square" lIns="91440" tIns="45720" rIns="91440" bIns="45720">
            <a:spAutoFit/>
          </a:bodyPr>
          <a:lstStyle/>
          <a:p>
            <a:pPr algn="ctr"/>
            <a:r>
              <a:rPr lang="uk-UA" sz="3600" b="1" dirty="0">
                <a:ln w="12700">
                  <a:solidFill>
                    <a:schemeClr val="tx2">
                      <a:lumMod val="75000"/>
                    </a:schemeClr>
                  </a:solidFill>
                  <a:prstDash val="solid"/>
                </a:ln>
                <a:solidFill>
                  <a:srgbClr val="4D4634"/>
                </a:solidFill>
                <a:effectLst>
                  <a:outerShdw dist="38100" dir="2640000" algn="bl" rotWithShape="0">
                    <a:schemeClr val="tx2">
                      <a:lumMod val="75000"/>
                    </a:schemeClr>
                  </a:outerShdw>
                </a:effectLst>
              </a:rPr>
              <a:t>З А В Д А Н </a:t>
            </a:r>
            <a:r>
              <a:rPr lang="uk-UA" sz="3600" b="1" dirty="0" err="1">
                <a:ln w="12700">
                  <a:solidFill>
                    <a:schemeClr val="tx2">
                      <a:lumMod val="75000"/>
                    </a:schemeClr>
                  </a:solidFill>
                  <a:prstDash val="solid"/>
                </a:ln>
                <a:solidFill>
                  <a:srgbClr val="4D4634"/>
                </a:solidFill>
                <a:effectLst>
                  <a:outerShdw dist="38100" dir="2640000" algn="bl" rotWithShape="0">
                    <a:schemeClr val="tx2">
                      <a:lumMod val="75000"/>
                    </a:schemeClr>
                  </a:outerShdw>
                </a:effectLst>
              </a:rPr>
              <a:t>Н</a:t>
            </a:r>
            <a:r>
              <a:rPr lang="uk-UA" sz="3600" b="1" dirty="0">
                <a:ln w="12700">
                  <a:solidFill>
                    <a:schemeClr val="tx2">
                      <a:lumMod val="75000"/>
                    </a:schemeClr>
                  </a:solidFill>
                  <a:prstDash val="solid"/>
                </a:ln>
                <a:solidFill>
                  <a:srgbClr val="4D4634"/>
                </a:solidFill>
                <a:effectLst>
                  <a:outerShdw dist="38100" dir="2640000" algn="bl" rotWithShape="0">
                    <a:schemeClr val="tx2">
                      <a:lumMod val="75000"/>
                    </a:schemeClr>
                  </a:outerShdw>
                </a:effectLst>
              </a:rPr>
              <a:t> Я</a:t>
            </a:r>
          </a:p>
        </p:txBody>
      </p:sp>
      <p:cxnSp>
        <p:nvCxnSpPr>
          <p:cNvPr id="10" name="Пряма сполучна лінія 9">
            <a:extLst>
              <a:ext uri="{FF2B5EF4-FFF2-40B4-BE49-F238E27FC236}">
                <a16:creationId xmlns:a16="http://schemas.microsoft.com/office/drawing/2014/main" id="{0E9FD267-6B3B-402F-8A65-D6ADBF068E3A}"/>
              </a:ext>
            </a:extLst>
          </p:cNvPr>
          <p:cNvCxnSpPr>
            <a:cxnSpLocks/>
            <a:stCxn id="23" idx="2"/>
            <a:endCxn id="3" idx="0"/>
          </p:cNvCxnSpPr>
          <p:nvPr/>
        </p:nvCxnSpPr>
        <p:spPr>
          <a:xfrm>
            <a:off x="5020570" y="2935341"/>
            <a:ext cx="0" cy="217482"/>
          </a:xfrm>
          <a:prstGeom prst="line">
            <a:avLst/>
          </a:prstGeom>
          <a:ln w="31750">
            <a:solidFill>
              <a:srgbClr val="FFD66E"/>
            </a:solidFill>
          </a:ln>
        </p:spPr>
        <p:style>
          <a:lnRef idx="1">
            <a:schemeClr val="accent1"/>
          </a:lnRef>
          <a:fillRef idx="0">
            <a:schemeClr val="accent1"/>
          </a:fillRef>
          <a:effectRef idx="0">
            <a:schemeClr val="accent1"/>
          </a:effectRef>
          <a:fontRef idx="minor">
            <a:schemeClr val="tx1"/>
          </a:fontRef>
        </p:style>
      </p:cxnSp>
      <p:cxnSp>
        <p:nvCxnSpPr>
          <p:cNvPr id="33" name="Пряма сполучна лінія 32">
            <a:extLst>
              <a:ext uri="{FF2B5EF4-FFF2-40B4-BE49-F238E27FC236}">
                <a16:creationId xmlns:a16="http://schemas.microsoft.com/office/drawing/2014/main" id="{1583EDB2-D13B-4D4C-9CA3-F90A11FFDFFC}"/>
              </a:ext>
            </a:extLst>
          </p:cNvPr>
          <p:cNvCxnSpPr>
            <a:cxnSpLocks/>
            <a:stCxn id="3" idx="3"/>
            <a:endCxn id="16" idx="1"/>
          </p:cNvCxnSpPr>
          <p:nvPr/>
        </p:nvCxnSpPr>
        <p:spPr>
          <a:xfrm>
            <a:off x="5853490" y="3579782"/>
            <a:ext cx="630791" cy="7301"/>
          </a:xfrm>
          <a:prstGeom prst="line">
            <a:avLst/>
          </a:prstGeom>
          <a:ln w="31750">
            <a:solidFill>
              <a:srgbClr val="FFD66E"/>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a16="http://schemas.microsoft.com/office/drawing/2014/main" id="{00D59B98-913D-4141-914F-35FBEC1C5C40}"/>
              </a:ext>
            </a:extLst>
          </p:cNvPr>
          <p:cNvCxnSpPr>
            <a:cxnSpLocks/>
          </p:cNvCxnSpPr>
          <p:nvPr/>
        </p:nvCxnSpPr>
        <p:spPr>
          <a:xfrm>
            <a:off x="3610299" y="3584196"/>
            <a:ext cx="630791" cy="7301"/>
          </a:xfrm>
          <a:prstGeom prst="line">
            <a:avLst/>
          </a:prstGeom>
          <a:ln w="31750">
            <a:solidFill>
              <a:srgbClr val="FFD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70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3" name="Google Shape;94;p2">
            <a:extLst>
              <a:ext uri="{FF2B5EF4-FFF2-40B4-BE49-F238E27FC236}">
                <a16:creationId xmlns:a16="http://schemas.microsoft.com/office/drawing/2014/main" id="{E693C65E-C71C-4E24-D799-1B3407DF1ED0}"/>
              </a:ext>
            </a:extLst>
          </p:cNvPr>
          <p:cNvSpPr/>
          <p:nvPr/>
        </p:nvSpPr>
        <p:spPr>
          <a:xfrm>
            <a:off x="-1" y="1644470"/>
            <a:ext cx="10036629" cy="684000"/>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13486" y="1801824"/>
            <a:ext cx="99839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4D4634"/>
                </a:solidFill>
              </a:rPr>
              <a:t>СТРУКТУРА УПРАВЛІННЯ ІНТЕЛЕКТУАЛЬНОЮ ВЛАСНІСТЮ В МІНІСТЕРСТВІ (проект)</a:t>
            </a:r>
            <a:endParaRPr sz="1800"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latin typeface="Arial"/>
                <a:ea typeface="Arial"/>
                <a:cs typeface="Arial"/>
                <a:sym typeface="Arial"/>
              </a:rPr>
              <a:t>14</a:t>
            </a:r>
          </a:p>
        </p:txBody>
      </p:sp>
      <p:graphicFrame>
        <p:nvGraphicFramePr>
          <p:cNvPr id="12" name="Объект 5">
            <a:extLst>
              <a:ext uri="{FF2B5EF4-FFF2-40B4-BE49-F238E27FC236}">
                <a16:creationId xmlns:a16="http://schemas.microsoft.com/office/drawing/2014/main" id="{7DE8D980-AFDC-4D76-9639-4939A00F2748}"/>
              </a:ext>
            </a:extLst>
          </p:cNvPr>
          <p:cNvGraphicFramePr>
            <a:graphicFrameLocks/>
          </p:cNvGraphicFramePr>
          <p:nvPr>
            <p:extLst>
              <p:ext uri="{D42A27DB-BD31-4B8C-83A1-F6EECF244321}">
                <p14:modId xmlns:p14="http://schemas.microsoft.com/office/powerpoint/2010/main" val="3339788514"/>
              </p:ext>
            </p:extLst>
          </p:nvPr>
        </p:nvGraphicFramePr>
        <p:xfrm>
          <a:off x="526608" y="2657708"/>
          <a:ext cx="13668364" cy="47849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Прямокутник: округлені кути 1">
            <a:extLst>
              <a:ext uri="{FF2B5EF4-FFF2-40B4-BE49-F238E27FC236}">
                <a16:creationId xmlns:a16="http://schemas.microsoft.com/office/drawing/2014/main" id="{58C50302-F6EA-4A1E-B506-D53FC655F43E}"/>
              </a:ext>
            </a:extLst>
          </p:cNvPr>
          <p:cNvSpPr/>
          <p:nvPr/>
        </p:nvSpPr>
        <p:spPr>
          <a:xfrm>
            <a:off x="2431685" y="2719858"/>
            <a:ext cx="1632155" cy="901132"/>
          </a:xfrm>
          <a:prstGeom prst="roundRect">
            <a:avLst/>
          </a:prstGeom>
          <a:solidFill>
            <a:srgbClr val="FFD6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Заступник Міністра оборони України</a:t>
            </a:r>
            <a:endParaRPr lang="LID4096" sz="1200" b="1" dirty="0">
              <a:solidFill>
                <a:srgbClr val="4D4634"/>
              </a:solidFill>
            </a:endParaRPr>
          </a:p>
        </p:txBody>
      </p:sp>
      <p:cxnSp>
        <p:nvCxnSpPr>
          <p:cNvPr id="8" name="Пряма сполучна лінія 7">
            <a:extLst>
              <a:ext uri="{FF2B5EF4-FFF2-40B4-BE49-F238E27FC236}">
                <a16:creationId xmlns:a16="http://schemas.microsoft.com/office/drawing/2014/main" id="{CBEF15D3-C1C5-40FD-B297-B83A5A9C200D}"/>
              </a:ext>
            </a:extLst>
          </p:cNvPr>
          <p:cNvCxnSpPr>
            <a:cxnSpLocks/>
          </p:cNvCxnSpPr>
          <p:nvPr/>
        </p:nvCxnSpPr>
        <p:spPr>
          <a:xfrm>
            <a:off x="3216403" y="3402419"/>
            <a:ext cx="0" cy="1800952"/>
          </a:xfrm>
          <a:prstGeom prst="line">
            <a:avLst/>
          </a:prstGeom>
          <a:ln w="41275">
            <a:solidFill>
              <a:srgbClr val="FFD66E"/>
            </a:solidFill>
          </a:ln>
        </p:spPr>
        <p:style>
          <a:lnRef idx="1">
            <a:schemeClr val="accent2"/>
          </a:lnRef>
          <a:fillRef idx="0">
            <a:schemeClr val="accent2"/>
          </a:fillRef>
          <a:effectRef idx="0">
            <a:schemeClr val="accent2"/>
          </a:effectRef>
          <a:fontRef idx="minor">
            <a:schemeClr val="tx1"/>
          </a:fontRef>
        </p:style>
      </p:cxnSp>
      <p:sp>
        <p:nvSpPr>
          <p:cNvPr id="13" name="Прямокутник: округлені кути 12">
            <a:extLst>
              <a:ext uri="{FF2B5EF4-FFF2-40B4-BE49-F238E27FC236}">
                <a16:creationId xmlns:a16="http://schemas.microsoft.com/office/drawing/2014/main" id="{A7E214EA-5BD1-42E0-93CD-F3886BC1319D}"/>
              </a:ext>
            </a:extLst>
          </p:cNvPr>
          <p:cNvSpPr/>
          <p:nvPr/>
        </p:nvSpPr>
        <p:spPr>
          <a:xfrm>
            <a:off x="4978500" y="2543578"/>
            <a:ext cx="2034543" cy="1261975"/>
          </a:xfrm>
          <a:prstGeom prst="roundRect">
            <a:avLst/>
          </a:prstGeom>
          <a:solidFill>
            <a:srgbClr val="FFD66E"/>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4D4634"/>
                </a:solidFill>
              </a:rPr>
              <a:t>Департамент </a:t>
            </a:r>
            <a:r>
              <a:rPr lang="ru-RU" sz="1200" b="1" dirty="0" err="1">
                <a:solidFill>
                  <a:srgbClr val="4D4634"/>
                </a:solidFill>
              </a:rPr>
              <a:t>військово-технічної</a:t>
            </a:r>
            <a:r>
              <a:rPr lang="ru-RU" sz="1200" b="1" dirty="0">
                <a:solidFill>
                  <a:srgbClr val="4D4634"/>
                </a:solidFill>
              </a:rPr>
              <a:t> </a:t>
            </a:r>
            <a:r>
              <a:rPr lang="ru-RU" sz="1200" b="1" dirty="0" err="1">
                <a:solidFill>
                  <a:srgbClr val="4D4634"/>
                </a:solidFill>
              </a:rPr>
              <a:t>політики</a:t>
            </a:r>
            <a:r>
              <a:rPr lang="ru-RU" sz="1200" b="1" dirty="0">
                <a:solidFill>
                  <a:srgbClr val="4D4634"/>
                </a:solidFill>
              </a:rPr>
              <a:t>, </a:t>
            </a:r>
            <a:r>
              <a:rPr lang="ru-RU" sz="1200" b="1" dirty="0" err="1">
                <a:solidFill>
                  <a:srgbClr val="4D4634"/>
                </a:solidFill>
              </a:rPr>
              <a:t>розвитку</a:t>
            </a:r>
            <a:r>
              <a:rPr lang="ru-RU" sz="1200" b="1" dirty="0">
                <a:solidFill>
                  <a:srgbClr val="4D4634"/>
                </a:solidFill>
              </a:rPr>
              <a:t> </a:t>
            </a:r>
            <a:r>
              <a:rPr lang="ru-RU" sz="1200" b="1" dirty="0" err="1">
                <a:solidFill>
                  <a:srgbClr val="4D4634"/>
                </a:solidFill>
              </a:rPr>
              <a:t>озброєння</a:t>
            </a:r>
            <a:r>
              <a:rPr lang="ru-RU" sz="1200" b="1" dirty="0">
                <a:solidFill>
                  <a:srgbClr val="4D4634"/>
                </a:solidFill>
              </a:rPr>
              <a:t> та </a:t>
            </a:r>
            <a:r>
              <a:rPr lang="ru-RU" sz="1200" b="1" dirty="0" err="1">
                <a:solidFill>
                  <a:srgbClr val="4D4634"/>
                </a:solidFill>
              </a:rPr>
              <a:t>військової</a:t>
            </a:r>
            <a:r>
              <a:rPr lang="ru-RU" sz="1200" b="1" dirty="0">
                <a:solidFill>
                  <a:srgbClr val="4D4634"/>
                </a:solidFill>
              </a:rPr>
              <a:t> </a:t>
            </a:r>
            <a:r>
              <a:rPr lang="ru-RU" sz="1200" b="1" dirty="0" err="1">
                <a:solidFill>
                  <a:srgbClr val="4D4634"/>
                </a:solidFill>
              </a:rPr>
              <a:t>техніки</a:t>
            </a:r>
            <a:r>
              <a:rPr lang="ru-RU" sz="1200" b="1" dirty="0">
                <a:solidFill>
                  <a:srgbClr val="4D4634"/>
                </a:solidFill>
              </a:rPr>
              <a:t> М</a:t>
            </a:r>
            <a:r>
              <a:rPr lang="uk-UA" sz="1200" b="1" dirty="0">
                <a:solidFill>
                  <a:srgbClr val="4D4634"/>
                </a:solidFill>
              </a:rPr>
              <a:t>ОУ</a:t>
            </a:r>
            <a:endParaRPr lang="ru-RU" sz="1200" b="1" dirty="0">
              <a:solidFill>
                <a:srgbClr val="4D4634"/>
              </a:solidFill>
            </a:endParaRPr>
          </a:p>
        </p:txBody>
      </p:sp>
      <p:sp>
        <p:nvSpPr>
          <p:cNvPr id="25" name="Прямокутник: округлені кути 24">
            <a:extLst>
              <a:ext uri="{FF2B5EF4-FFF2-40B4-BE49-F238E27FC236}">
                <a16:creationId xmlns:a16="http://schemas.microsoft.com/office/drawing/2014/main" id="{BFD74217-A884-4A73-B4ED-BD3758FA0D9F}"/>
              </a:ext>
            </a:extLst>
          </p:cNvPr>
          <p:cNvSpPr/>
          <p:nvPr/>
        </p:nvSpPr>
        <p:spPr>
          <a:xfrm>
            <a:off x="3996252" y="3952881"/>
            <a:ext cx="1349654" cy="891689"/>
          </a:xfrm>
          <a:prstGeom prst="roundRect">
            <a:avLst/>
          </a:prstGeom>
          <a:solidFill>
            <a:srgbClr val="FFD66E"/>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Патентний підрозділ МО</a:t>
            </a:r>
            <a:endParaRPr lang="LID4096" sz="1200" b="1" dirty="0">
              <a:solidFill>
                <a:srgbClr val="4D4634"/>
              </a:solidFill>
            </a:endParaRPr>
          </a:p>
        </p:txBody>
      </p:sp>
      <p:cxnSp>
        <p:nvCxnSpPr>
          <p:cNvPr id="21" name="Пряма сполучна лінія 20">
            <a:extLst>
              <a:ext uri="{FF2B5EF4-FFF2-40B4-BE49-F238E27FC236}">
                <a16:creationId xmlns:a16="http://schemas.microsoft.com/office/drawing/2014/main" id="{B7F1BA93-EDE6-444F-B15C-88F24B51E527}"/>
              </a:ext>
            </a:extLst>
          </p:cNvPr>
          <p:cNvCxnSpPr>
            <a:cxnSpLocks/>
            <a:stCxn id="2" idx="3"/>
            <a:endCxn id="13" idx="1"/>
          </p:cNvCxnSpPr>
          <p:nvPr/>
        </p:nvCxnSpPr>
        <p:spPr>
          <a:xfrm>
            <a:off x="4063840" y="3170424"/>
            <a:ext cx="914660" cy="4142"/>
          </a:xfrm>
          <a:prstGeom prst="line">
            <a:avLst/>
          </a:prstGeom>
          <a:ln w="41275">
            <a:solidFill>
              <a:srgbClr val="FFD66E"/>
            </a:solidFill>
          </a:ln>
        </p:spPr>
        <p:style>
          <a:lnRef idx="1">
            <a:schemeClr val="accent1"/>
          </a:lnRef>
          <a:fillRef idx="0">
            <a:schemeClr val="accent1"/>
          </a:fillRef>
          <a:effectRef idx="0">
            <a:schemeClr val="accent1"/>
          </a:effectRef>
          <a:fontRef idx="minor">
            <a:schemeClr val="tx1"/>
          </a:fontRef>
        </p:style>
      </p:cxnSp>
      <p:sp>
        <p:nvSpPr>
          <p:cNvPr id="24" name="Прямокутник 23">
            <a:extLst>
              <a:ext uri="{FF2B5EF4-FFF2-40B4-BE49-F238E27FC236}">
                <a16:creationId xmlns:a16="http://schemas.microsoft.com/office/drawing/2014/main" id="{CA64ECE1-116D-451A-A3C4-1386E5591BFC}"/>
              </a:ext>
            </a:extLst>
          </p:cNvPr>
          <p:cNvSpPr/>
          <p:nvPr/>
        </p:nvSpPr>
        <p:spPr>
          <a:xfrm>
            <a:off x="93695" y="6545211"/>
            <a:ext cx="6308137" cy="892552"/>
          </a:xfrm>
          <a:prstGeom prst="rect">
            <a:avLst/>
          </a:prstGeom>
          <a:noFill/>
        </p:spPr>
        <p:txBody>
          <a:bodyPr wrap="none" lIns="91440" tIns="45720" rIns="91440" bIns="45720">
            <a:spAutoFit/>
          </a:bodyPr>
          <a:lstStyle/>
          <a:p>
            <a:pPr marL="285750" indent="-285750">
              <a:buFont typeface="Arial" panose="020B0604020202020204" pitchFamily="34" charset="0"/>
              <a:buChar char="•"/>
            </a:pPr>
            <a:r>
              <a:rPr lang="uk-UA" b="0" cap="none" spc="0" dirty="0">
                <a:ln w="0"/>
                <a:solidFill>
                  <a:srgbClr val="FFD66E"/>
                </a:solidFill>
                <a:effectLst>
                  <a:outerShdw blurRad="38100" dist="19050" dir="2700000" algn="tl" rotWithShape="0">
                    <a:schemeClr val="dk1">
                      <a:alpha val="40000"/>
                    </a:schemeClr>
                  </a:outerShdw>
                </a:effectLst>
              </a:rPr>
              <a:t>Виявлення та контроль відбору технологій, що містять винаходи</a:t>
            </a:r>
          </a:p>
          <a:p>
            <a:pPr marL="285750" indent="-285750">
              <a:buFont typeface="Arial" panose="020B0604020202020204" pitchFamily="34" charset="0"/>
              <a:buChar char="•"/>
            </a:pPr>
            <a:r>
              <a:rPr lang="uk-UA" dirty="0">
                <a:ln w="0"/>
                <a:solidFill>
                  <a:srgbClr val="FFD66E"/>
                </a:solidFill>
                <a:effectLst>
                  <a:outerShdw blurRad="38100" dist="19050" dir="2700000" algn="tl" rotWithShape="0">
                    <a:schemeClr val="dk1">
                      <a:alpha val="40000"/>
                    </a:schemeClr>
                  </a:outerShdw>
                </a:effectLst>
              </a:rPr>
              <a:t>Контроль за отриманням охорони патентів та підтримання їх чинності</a:t>
            </a:r>
          </a:p>
          <a:p>
            <a:pPr marL="285750" indent="-285750">
              <a:buFont typeface="Arial" panose="020B0604020202020204" pitchFamily="34" charset="0"/>
              <a:buChar char="•"/>
            </a:pPr>
            <a:r>
              <a:rPr lang="uk-UA" dirty="0">
                <a:ln w="0"/>
                <a:solidFill>
                  <a:srgbClr val="FFD66E"/>
                </a:solidFill>
                <a:effectLst>
                  <a:outerShdw blurRad="38100" dist="19050" dir="2700000" algn="tl" rotWithShape="0">
                    <a:schemeClr val="dk1">
                      <a:alpha val="40000"/>
                    </a:schemeClr>
                  </a:outerShdw>
                </a:effectLst>
              </a:rPr>
              <a:t>Патентування технологій винахідників та їх юридичний супровід   </a:t>
            </a:r>
          </a:p>
          <a:p>
            <a:pPr algn="ctr"/>
            <a:endParaRPr lang="uk-UA" sz="1000" b="0" cap="none" spc="0" dirty="0">
              <a:ln w="0"/>
              <a:solidFill>
                <a:schemeClr val="tx1"/>
              </a:solidFill>
              <a:effectLst>
                <a:outerShdw blurRad="38100" dist="19050" dir="2700000" algn="tl" rotWithShape="0">
                  <a:schemeClr val="dk1">
                    <a:alpha val="40000"/>
                  </a:schemeClr>
                </a:outerShdw>
              </a:effectLst>
            </a:endParaRPr>
          </a:p>
        </p:txBody>
      </p:sp>
      <p:sp>
        <p:nvSpPr>
          <p:cNvPr id="39" name="Прямокутник: округлені кути 38">
            <a:extLst>
              <a:ext uri="{FF2B5EF4-FFF2-40B4-BE49-F238E27FC236}">
                <a16:creationId xmlns:a16="http://schemas.microsoft.com/office/drawing/2014/main" id="{DDDB77A5-A547-4794-9FA5-E443624B2671}"/>
              </a:ext>
            </a:extLst>
          </p:cNvPr>
          <p:cNvSpPr/>
          <p:nvPr/>
        </p:nvSpPr>
        <p:spPr>
          <a:xfrm>
            <a:off x="132806" y="2719858"/>
            <a:ext cx="1632155" cy="891689"/>
          </a:xfrm>
          <a:prstGeom prst="roundRect">
            <a:avLst/>
          </a:prstGeom>
          <a:solidFill>
            <a:srgbClr val="FFD6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 Міністр оборони України</a:t>
            </a:r>
            <a:endParaRPr lang="LID4096" sz="1200" b="1" dirty="0">
              <a:solidFill>
                <a:srgbClr val="4D4634"/>
              </a:solidFill>
            </a:endParaRPr>
          </a:p>
        </p:txBody>
      </p:sp>
      <p:cxnSp>
        <p:nvCxnSpPr>
          <p:cNvPr id="45" name="Пряма сполучна лінія 44">
            <a:extLst>
              <a:ext uri="{FF2B5EF4-FFF2-40B4-BE49-F238E27FC236}">
                <a16:creationId xmlns:a16="http://schemas.microsoft.com/office/drawing/2014/main" id="{3D354187-E999-497E-9915-5F8194342C07}"/>
              </a:ext>
            </a:extLst>
          </p:cNvPr>
          <p:cNvCxnSpPr>
            <a:cxnSpLocks/>
            <a:stCxn id="39" idx="3"/>
            <a:endCxn id="2" idx="1"/>
          </p:cNvCxnSpPr>
          <p:nvPr/>
        </p:nvCxnSpPr>
        <p:spPr>
          <a:xfrm>
            <a:off x="1764961" y="3165703"/>
            <a:ext cx="666724" cy="4721"/>
          </a:xfrm>
          <a:prstGeom prst="line">
            <a:avLst/>
          </a:prstGeom>
          <a:ln w="41275">
            <a:solidFill>
              <a:srgbClr val="FFD66E"/>
            </a:solidFill>
          </a:ln>
        </p:spPr>
        <p:style>
          <a:lnRef idx="1">
            <a:schemeClr val="accent2"/>
          </a:lnRef>
          <a:fillRef idx="0">
            <a:schemeClr val="accent2"/>
          </a:fillRef>
          <a:effectRef idx="0">
            <a:schemeClr val="accent2"/>
          </a:effectRef>
          <a:fontRef idx="minor">
            <a:schemeClr val="tx1"/>
          </a:fontRef>
        </p:style>
      </p:cxnSp>
      <p:cxnSp>
        <p:nvCxnSpPr>
          <p:cNvPr id="55" name="Пряма сполучна лінія 54">
            <a:extLst>
              <a:ext uri="{FF2B5EF4-FFF2-40B4-BE49-F238E27FC236}">
                <a16:creationId xmlns:a16="http://schemas.microsoft.com/office/drawing/2014/main" id="{50240AC8-312E-4B0C-8E3B-835029EA9DC1}"/>
              </a:ext>
            </a:extLst>
          </p:cNvPr>
          <p:cNvCxnSpPr>
            <a:cxnSpLocks/>
          </p:cNvCxnSpPr>
          <p:nvPr/>
        </p:nvCxnSpPr>
        <p:spPr>
          <a:xfrm>
            <a:off x="3216403" y="4397312"/>
            <a:ext cx="770221" cy="0"/>
          </a:xfrm>
          <a:prstGeom prst="line">
            <a:avLst/>
          </a:prstGeom>
          <a:ln w="41275">
            <a:solidFill>
              <a:srgbClr val="FFD66E"/>
            </a:solidFill>
          </a:ln>
        </p:spPr>
        <p:style>
          <a:lnRef idx="1">
            <a:schemeClr val="accent1"/>
          </a:lnRef>
          <a:fillRef idx="0">
            <a:schemeClr val="accent1"/>
          </a:fillRef>
          <a:effectRef idx="0">
            <a:schemeClr val="accent1"/>
          </a:effectRef>
          <a:fontRef idx="minor">
            <a:schemeClr val="tx1"/>
          </a:fontRef>
        </p:style>
      </p:cxnSp>
      <p:cxnSp>
        <p:nvCxnSpPr>
          <p:cNvPr id="57" name="Пряма сполучна лінія 56">
            <a:extLst>
              <a:ext uri="{FF2B5EF4-FFF2-40B4-BE49-F238E27FC236}">
                <a16:creationId xmlns:a16="http://schemas.microsoft.com/office/drawing/2014/main" id="{BC420D46-E1D9-474C-B255-18A1227D8AEF}"/>
              </a:ext>
            </a:extLst>
          </p:cNvPr>
          <p:cNvCxnSpPr>
            <a:cxnSpLocks/>
            <a:endCxn id="25" idx="0"/>
          </p:cNvCxnSpPr>
          <p:nvPr/>
        </p:nvCxnSpPr>
        <p:spPr>
          <a:xfrm>
            <a:off x="4671079" y="3165702"/>
            <a:ext cx="0" cy="787179"/>
          </a:xfrm>
          <a:prstGeom prst="line">
            <a:avLst/>
          </a:prstGeom>
          <a:ln w="41275">
            <a:solidFill>
              <a:srgbClr val="FFD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7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2" name="Прямокутник 1">
            <a:extLst>
              <a:ext uri="{FF2B5EF4-FFF2-40B4-BE49-F238E27FC236}">
                <a16:creationId xmlns:a16="http://schemas.microsoft.com/office/drawing/2014/main" id="{2D7DA11B-6454-4B37-B6A3-A9782ABFB877}"/>
              </a:ext>
            </a:extLst>
          </p:cNvPr>
          <p:cNvSpPr/>
          <p:nvPr/>
        </p:nvSpPr>
        <p:spPr>
          <a:xfrm>
            <a:off x="2689376" y="1763463"/>
            <a:ext cx="5122719" cy="952500"/>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spc="100" dirty="0">
                <a:solidFill>
                  <a:srgbClr val="4D4634"/>
                </a:solidFill>
                <a:latin typeface="+mj-lt"/>
              </a:rPr>
              <a:t>ПАТЕНТНИЙ ПІДРОЗІЛ </a:t>
            </a:r>
          </a:p>
          <a:p>
            <a:pPr algn="ctr"/>
            <a:r>
              <a:rPr lang="uk-UA" sz="1200" dirty="0">
                <a:solidFill>
                  <a:srgbClr val="4D4634"/>
                </a:solidFill>
              </a:rPr>
              <a:t>Створення в структурі МОУ спеціального органу </a:t>
            </a:r>
            <a:br>
              <a:rPr lang="en-US" sz="1200" dirty="0">
                <a:solidFill>
                  <a:srgbClr val="4D4634"/>
                </a:solidFill>
              </a:rPr>
            </a:br>
            <a:r>
              <a:rPr lang="uk-UA" sz="1200" dirty="0">
                <a:solidFill>
                  <a:srgbClr val="4D4634"/>
                </a:solidFill>
              </a:rPr>
              <a:t>стратегії і контролю нематеріальними активами (до 10 осіб)</a:t>
            </a:r>
            <a:endParaRPr lang="LID4096" sz="1200" dirty="0">
              <a:solidFill>
                <a:srgbClr val="4D4634"/>
              </a:solidFill>
            </a:endParaRPr>
          </a:p>
        </p:txBody>
      </p:sp>
      <p:sp>
        <p:nvSpPr>
          <p:cNvPr id="14" name="Прямокутник 13">
            <a:extLst>
              <a:ext uri="{FF2B5EF4-FFF2-40B4-BE49-F238E27FC236}">
                <a16:creationId xmlns:a16="http://schemas.microsoft.com/office/drawing/2014/main" id="{856A92BD-99E0-4578-9118-165C53D323D2}"/>
              </a:ext>
            </a:extLst>
          </p:cNvPr>
          <p:cNvSpPr/>
          <p:nvPr/>
        </p:nvSpPr>
        <p:spPr>
          <a:xfrm>
            <a:off x="908716" y="3088122"/>
            <a:ext cx="8874381" cy="952500"/>
          </a:xfrm>
          <a:prstGeom prst="rect">
            <a:avLst/>
          </a:prstGeom>
          <a:solidFill>
            <a:srgbClr val="FFD66E"/>
          </a:solidFill>
          <a:ln w="12700" cap="rnd">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spc="100" dirty="0">
                <a:solidFill>
                  <a:srgbClr val="4D4634"/>
                </a:solidFill>
              </a:rPr>
              <a:t>СТРАТЕГІЯ</a:t>
            </a:r>
            <a:r>
              <a:rPr lang="uk-UA" sz="1600" dirty="0">
                <a:solidFill>
                  <a:srgbClr val="4D4634"/>
                </a:solidFill>
                <a:latin typeface="Times New Roman" panose="02020603050405020304" pitchFamily="18" charset="0"/>
              </a:rPr>
              <a:t> </a:t>
            </a:r>
          </a:p>
          <a:p>
            <a:pPr algn="ctr"/>
            <a:r>
              <a:rPr lang="uk-UA" sz="1200" dirty="0">
                <a:solidFill>
                  <a:srgbClr val="4D4634"/>
                </a:solidFill>
              </a:rPr>
              <a:t>Розробка стратегії охорони ІВ в структурі МОУ з використанням досвіду країн НАТО</a:t>
            </a:r>
            <a:br>
              <a:rPr lang="en-US" sz="1200" dirty="0">
                <a:solidFill>
                  <a:srgbClr val="4D4634"/>
                </a:solidFill>
              </a:rPr>
            </a:br>
            <a:r>
              <a:rPr lang="uk-UA" sz="1200" dirty="0">
                <a:solidFill>
                  <a:srgbClr val="4D4634"/>
                </a:solidFill>
              </a:rPr>
              <a:t>(насамперед з огляду на військові та економічні перспективи)</a:t>
            </a:r>
          </a:p>
          <a:p>
            <a:pPr algn="ctr"/>
            <a:endParaRPr lang="LID4096" dirty="0">
              <a:solidFill>
                <a:srgbClr val="4D4634"/>
              </a:solidFill>
            </a:endParaRPr>
          </a:p>
        </p:txBody>
      </p:sp>
      <p:sp>
        <p:nvSpPr>
          <p:cNvPr id="15" name="Прямокутник 14">
            <a:extLst>
              <a:ext uri="{FF2B5EF4-FFF2-40B4-BE49-F238E27FC236}">
                <a16:creationId xmlns:a16="http://schemas.microsoft.com/office/drawing/2014/main" id="{010E7879-2CB6-4E0D-AEB2-D233D375ABFC}"/>
              </a:ext>
            </a:extLst>
          </p:cNvPr>
          <p:cNvSpPr/>
          <p:nvPr/>
        </p:nvSpPr>
        <p:spPr>
          <a:xfrm>
            <a:off x="908716" y="4415325"/>
            <a:ext cx="2585915" cy="1232492"/>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4D4634"/>
              </a:solidFill>
            </a:endParaRPr>
          </a:p>
          <a:p>
            <a:pPr algn="ctr"/>
            <a:r>
              <a:rPr lang="uk-UA" sz="1600" b="1" spc="100" dirty="0">
                <a:solidFill>
                  <a:srgbClr val="4D4634"/>
                </a:solidFill>
              </a:rPr>
              <a:t>МОДЕЛЬ </a:t>
            </a:r>
            <a:br>
              <a:rPr lang="en-US" sz="1600" b="1" spc="100" dirty="0">
                <a:solidFill>
                  <a:srgbClr val="4D4634"/>
                </a:solidFill>
              </a:rPr>
            </a:br>
            <a:r>
              <a:rPr lang="uk-UA" sz="1600" b="1" spc="100" dirty="0">
                <a:solidFill>
                  <a:srgbClr val="4D4634"/>
                </a:solidFill>
              </a:rPr>
              <a:t>УПРАВЛІННЯ </a:t>
            </a:r>
          </a:p>
          <a:p>
            <a:pPr algn="ctr"/>
            <a:r>
              <a:rPr lang="uk-UA" sz="1200" dirty="0">
                <a:solidFill>
                  <a:srgbClr val="4D4634"/>
                </a:solidFill>
              </a:rPr>
              <a:t>Створення ефективної моделі охорони та управління захистом об'єктами ІВ</a:t>
            </a:r>
          </a:p>
          <a:p>
            <a:pPr algn="ctr"/>
            <a:endParaRPr lang="LID4096" dirty="0">
              <a:solidFill>
                <a:srgbClr val="4D4634"/>
              </a:solidFill>
            </a:endParaRPr>
          </a:p>
        </p:txBody>
      </p:sp>
      <p:sp>
        <p:nvSpPr>
          <p:cNvPr id="16" name="Прямокутник 15">
            <a:extLst>
              <a:ext uri="{FF2B5EF4-FFF2-40B4-BE49-F238E27FC236}">
                <a16:creationId xmlns:a16="http://schemas.microsoft.com/office/drawing/2014/main" id="{D5424DA7-EBAC-438F-BD9A-E705E38FF9F6}"/>
              </a:ext>
            </a:extLst>
          </p:cNvPr>
          <p:cNvSpPr/>
          <p:nvPr/>
        </p:nvSpPr>
        <p:spPr>
          <a:xfrm>
            <a:off x="3941481" y="4420415"/>
            <a:ext cx="2618510" cy="1227402"/>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4D4634"/>
              </a:solidFill>
              <a:latin typeface="Times New Roman" panose="02020603050405020304" pitchFamily="18" charset="0"/>
            </a:endParaRPr>
          </a:p>
          <a:p>
            <a:pPr algn="ctr"/>
            <a:r>
              <a:rPr lang="uk-UA" sz="1600" b="1" spc="100" dirty="0">
                <a:solidFill>
                  <a:srgbClr val="4D4634"/>
                </a:solidFill>
              </a:rPr>
              <a:t>АУДИТ</a:t>
            </a:r>
          </a:p>
          <a:p>
            <a:pPr algn="ctr"/>
            <a:r>
              <a:rPr lang="uk-UA" sz="1200" dirty="0">
                <a:solidFill>
                  <a:srgbClr val="4D4634"/>
                </a:solidFill>
              </a:rPr>
              <a:t>Створення реєстру ІВ МОУ, системи економічного аудиту та розвитку нематеріальних активів </a:t>
            </a:r>
            <a:br>
              <a:rPr lang="en-US" sz="1200" dirty="0">
                <a:solidFill>
                  <a:srgbClr val="4D4634"/>
                </a:solidFill>
              </a:rPr>
            </a:br>
            <a:r>
              <a:rPr lang="uk-UA" sz="1200" dirty="0">
                <a:solidFill>
                  <a:srgbClr val="4D4634"/>
                </a:solidFill>
              </a:rPr>
              <a:t>в оборонному секторі</a:t>
            </a:r>
          </a:p>
          <a:p>
            <a:pPr algn="ctr"/>
            <a:endParaRPr lang="LID4096" dirty="0">
              <a:solidFill>
                <a:srgbClr val="4D4634"/>
              </a:solidFill>
            </a:endParaRPr>
          </a:p>
        </p:txBody>
      </p:sp>
      <p:sp>
        <p:nvSpPr>
          <p:cNvPr id="17" name="Прямокутник 16">
            <a:extLst>
              <a:ext uri="{FF2B5EF4-FFF2-40B4-BE49-F238E27FC236}">
                <a16:creationId xmlns:a16="http://schemas.microsoft.com/office/drawing/2014/main" id="{16E525CD-D286-4CFA-8F84-3AB93A0E0C0B}"/>
              </a:ext>
            </a:extLst>
          </p:cNvPr>
          <p:cNvSpPr/>
          <p:nvPr/>
        </p:nvSpPr>
        <p:spPr>
          <a:xfrm>
            <a:off x="526608" y="6000261"/>
            <a:ext cx="1818409" cy="952500"/>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D4634"/>
              </a:solidFill>
            </a:endParaRPr>
          </a:p>
          <a:p>
            <a:pPr algn="ctr"/>
            <a:r>
              <a:rPr lang="uk-UA" sz="1200" dirty="0">
                <a:solidFill>
                  <a:srgbClr val="4D4634"/>
                </a:solidFill>
              </a:rPr>
              <a:t>Розвиток державно-приватного партнерства (ДПП) в сфері технологій</a:t>
            </a:r>
          </a:p>
          <a:p>
            <a:pPr algn="ctr"/>
            <a:endParaRPr lang="LID4096" dirty="0">
              <a:solidFill>
                <a:srgbClr val="4D4634"/>
              </a:solidFill>
            </a:endParaRPr>
          </a:p>
        </p:txBody>
      </p:sp>
      <p:sp>
        <p:nvSpPr>
          <p:cNvPr id="18" name="Прямокутник 17">
            <a:extLst>
              <a:ext uri="{FF2B5EF4-FFF2-40B4-BE49-F238E27FC236}">
                <a16:creationId xmlns:a16="http://schemas.microsoft.com/office/drawing/2014/main" id="{36FDCDBF-B5A9-4463-8A8D-132C1CA2320C}"/>
              </a:ext>
            </a:extLst>
          </p:cNvPr>
          <p:cNvSpPr/>
          <p:nvPr/>
        </p:nvSpPr>
        <p:spPr>
          <a:xfrm>
            <a:off x="2534958" y="6000261"/>
            <a:ext cx="1685791" cy="952500"/>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4D4634"/>
                </a:solidFill>
              </a:rPr>
              <a:t>Розробка системи мотивації винахідників</a:t>
            </a:r>
            <a:endParaRPr lang="uk-UA" sz="1200" dirty="0"/>
          </a:p>
          <a:p>
            <a:pPr algn="ctr"/>
            <a:endParaRPr lang="LID4096" dirty="0">
              <a:solidFill>
                <a:srgbClr val="4D4634"/>
              </a:solidFill>
            </a:endParaRPr>
          </a:p>
        </p:txBody>
      </p:sp>
      <p:sp>
        <p:nvSpPr>
          <p:cNvPr id="19" name="Прямокутник 18">
            <a:extLst>
              <a:ext uri="{FF2B5EF4-FFF2-40B4-BE49-F238E27FC236}">
                <a16:creationId xmlns:a16="http://schemas.microsoft.com/office/drawing/2014/main" id="{94C66133-CE71-466F-B149-97D65BB5E406}"/>
              </a:ext>
            </a:extLst>
          </p:cNvPr>
          <p:cNvSpPr/>
          <p:nvPr/>
        </p:nvSpPr>
        <p:spPr>
          <a:xfrm>
            <a:off x="6941778" y="4434097"/>
            <a:ext cx="2841319" cy="1227402"/>
          </a:xfrm>
          <a:prstGeom prst="rect">
            <a:avLst/>
          </a:prstGeom>
          <a:solidFill>
            <a:srgbClr val="FFD66E"/>
          </a:solidFill>
          <a:ln w="12700">
            <a:solidFill>
              <a:srgbClr val="4D4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spc="100" dirty="0">
                <a:solidFill>
                  <a:srgbClr val="4D4634"/>
                </a:solidFill>
              </a:rPr>
              <a:t>ДЖЕРЕЛА ФІНАНСУВАННЯ</a:t>
            </a:r>
          </a:p>
          <a:p>
            <a:pPr algn="ctr"/>
            <a:r>
              <a:rPr lang="uk-UA" sz="1200" dirty="0">
                <a:solidFill>
                  <a:srgbClr val="4D4634"/>
                </a:solidFill>
              </a:rPr>
              <a:t>Створення альтернативних джерел фінансування (інвестиційних хабів, ринку продажу технологій</a:t>
            </a:r>
            <a:r>
              <a:rPr lang="en-US" sz="1200" dirty="0">
                <a:solidFill>
                  <a:srgbClr val="4D4634"/>
                </a:solidFill>
              </a:rPr>
              <a:t>)</a:t>
            </a:r>
            <a:endParaRPr lang="LID4096" sz="1200" dirty="0">
              <a:solidFill>
                <a:srgbClr val="4D4634"/>
              </a:solidFill>
            </a:endParaRPr>
          </a:p>
        </p:txBody>
      </p:sp>
      <p:cxnSp>
        <p:nvCxnSpPr>
          <p:cNvPr id="4" name="Пряма зі стрілкою 3">
            <a:extLst>
              <a:ext uri="{FF2B5EF4-FFF2-40B4-BE49-F238E27FC236}">
                <a16:creationId xmlns:a16="http://schemas.microsoft.com/office/drawing/2014/main" id="{14FCDB46-6044-42BD-812A-2C0C06CFDCFC}"/>
              </a:ext>
            </a:extLst>
          </p:cNvPr>
          <p:cNvCxnSpPr>
            <a:cxnSpLocks/>
          </p:cNvCxnSpPr>
          <p:nvPr/>
        </p:nvCxnSpPr>
        <p:spPr>
          <a:xfrm>
            <a:off x="2201673" y="4052058"/>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0" name="Пряма зі стрілкою 19">
            <a:extLst>
              <a:ext uri="{FF2B5EF4-FFF2-40B4-BE49-F238E27FC236}">
                <a16:creationId xmlns:a16="http://schemas.microsoft.com/office/drawing/2014/main" id="{4146B190-6DD4-495D-8AB9-0F96471AD88A}"/>
              </a:ext>
            </a:extLst>
          </p:cNvPr>
          <p:cNvCxnSpPr>
            <a:cxnSpLocks/>
          </p:cNvCxnSpPr>
          <p:nvPr/>
        </p:nvCxnSpPr>
        <p:spPr>
          <a:xfrm>
            <a:off x="1811564" y="5661935"/>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 зі стрілкою 20">
            <a:extLst>
              <a:ext uri="{FF2B5EF4-FFF2-40B4-BE49-F238E27FC236}">
                <a16:creationId xmlns:a16="http://schemas.microsoft.com/office/drawing/2014/main" id="{B04C3645-51EE-4133-B893-464DACEB116B}"/>
              </a:ext>
            </a:extLst>
          </p:cNvPr>
          <p:cNvCxnSpPr>
            <a:cxnSpLocks/>
          </p:cNvCxnSpPr>
          <p:nvPr/>
        </p:nvCxnSpPr>
        <p:spPr>
          <a:xfrm>
            <a:off x="2966119" y="5661935"/>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2" name="Пряма зі стрілкою 21">
            <a:extLst>
              <a:ext uri="{FF2B5EF4-FFF2-40B4-BE49-F238E27FC236}">
                <a16:creationId xmlns:a16="http://schemas.microsoft.com/office/drawing/2014/main" id="{05D8C861-6382-4D00-900A-D4AB21CA78DC}"/>
              </a:ext>
            </a:extLst>
          </p:cNvPr>
          <p:cNvCxnSpPr>
            <a:cxnSpLocks/>
          </p:cNvCxnSpPr>
          <p:nvPr/>
        </p:nvCxnSpPr>
        <p:spPr>
          <a:xfrm>
            <a:off x="8362437" y="4060082"/>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4" name="Пряма зі стрілкою 23">
            <a:extLst>
              <a:ext uri="{FF2B5EF4-FFF2-40B4-BE49-F238E27FC236}">
                <a16:creationId xmlns:a16="http://schemas.microsoft.com/office/drawing/2014/main" id="{BA4A9519-79BB-4D24-8966-5EA8A76B3C9D}"/>
              </a:ext>
            </a:extLst>
          </p:cNvPr>
          <p:cNvCxnSpPr>
            <a:cxnSpLocks/>
          </p:cNvCxnSpPr>
          <p:nvPr/>
        </p:nvCxnSpPr>
        <p:spPr>
          <a:xfrm>
            <a:off x="5250736" y="4060083"/>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cxnSp>
        <p:nvCxnSpPr>
          <p:cNvPr id="25" name="Пряма зі стрілкою 24">
            <a:extLst>
              <a:ext uri="{FF2B5EF4-FFF2-40B4-BE49-F238E27FC236}">
                <a16:creationId xmlns:a16="http://schemas.microsoft.com/office/drawing/2014/main" id="{71295419-237C-421A-92D4-E47B207151F5}"/>
              </a:ext>
            </a:extLst>
          </p:cNvPr>
          <p:cNvCxnSpPr>
            <a:cxnSpLocks/>
          </p:cNvCxnSpPr>
          <p:nvPr/>
        </p:nvCxnSpPr>
        <p:spPr>
          <a:xfrm>
            <a:off x="5250736" y="2732879"/>
            <a:ext cx="0" cy="338326"/>
          </a:xfrm>
          <a:prstGeom prst="straightConnector1">
            <a:avLst/>
          </a:prstGeom>
          <a:ln w="79375">
            <a:solidFill>
              <a:srgbClr val="4D4634"/>
            </a:solidFill>
            <a:tailEnd type="triangle"/>
          </a:ln>
        </p:spPr>
        <p:style>
          <a:lnRef idx="1">
            <a:schemeClr val="accent2"/>
          </a:lnRef>
          <a:fillRef idx="0">
            <a:schemeClr val="accent2"/>
          </a:fillRef>
          <a:effectRef idx="0">
            <a:schemeClr val="accent2"/>
          </a:effectRef>
          <a:fontRef idx="minor">
            <a:schemeClr val="tx1"/>
          </a:fontRef>
        </p:style>
      </p:cxn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Tree>
    <p:extLst>
      <p:ext uri="{BB962C8B-B14F-4D97-AF65-F5344CB8AC3E}">
        <p14:creationId xmlns:p14="http://schemas.microsoft.com/office/powerpoint/2010/main" val="279291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23" name="Прямокутник 22">
            <a:extLst>
              <a:ext uri="{FF2B5EF4-FFF2-40B4-BE49-F238E27FC236}">
                <a16:creationId xmlns:a16="http://schemas.microsoft.com/office/drawing/2014/main" id="{67189164-23AF-411E-A812-C219F42EC56B}"/>
              </a:ext>
            </a:extLst>
          </p:cNvPr>
          <p:cNvSpPr/>
          <p:nvPr/>
        </p:nvSpPr>
        <p:spPr>
          <a:xfrm>
            <a:off x="1" y="1763463"/>
            <a:ext cx="5061098"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err="1">
                <a:solidFill>
                  <a:srgbClr val="4D4634"/>
                </a:solidFill>
              </a:rPr>
              <a:t>Положення</a:t>
            </a:r>
            <a:r>
              <a:rPr lang="ru-RU" sz="1200" b="1" dirty="0">
                <a:solidFill>
                  <a:srgbClr val="4D4634"/>
                </a:solidFill>
              </a:rPr>
              <a:t> про патентно-</a:t>
            </a:r>
            <a:r>
              <a:rPr lang="ru-RU" sz="1200" b="1" dirty="0" err="1">
                <a:solidFill>
                  <a:srgbClr val="4D4634"/>
                </a:solidFill>
              </a:rPr>
              <a:t>ліцензійну</a:t>
            </a:r>
            <a:r>
              <a:rPr lang="ru-RU" sz="1200" b="1" dirty="0">
                <a:solidFill>
                  <a:srgbClr val="4D4634"/>
                </a:solidFill>
              </a:rPr>
              <a:t>, </a:t>
            </a:r>
            <a:r>
              <a:rPr lang="ru-RU" sz="1200" b="1" dirty="0" err="1">
                <a:solidFill>
                  <a:srgbClr val="4D4634"/>
                </a:solidFill>
              </a:rPr>
              <a:t>винахідницьку</a:t>
            </a:r>
            <a:r>
              <a:rPr lang="ru-RU" sz="1200" b="1" dirty="0">
                <a:solidFill>
                  <a:srgbClr val="4D4634"/>
                </a:solidFill>
              </a:rPr>
              <a:t> та </a:t>
            </a:r>
            <a:r>
              <a:rPr lang="ru-RU" sz="1200" b="1" dirty="0" err="1">
                <a:solidFill>
                  <a:srgbClr val="4D4634"/>
                </a:solidFill>
              </a:rPr>
              <a:t>раціоналізаторську</a:t>
            </a:r>
            <a:r>
              <a:rPr lang="ru-RU" sz="1200" b="1" dirty="0">
                <a:solidFill>
                  <a:srgbClr val="4D4634"/>
                </a:solidFill>
              </a:rPr>
              <a:t> роботу  </a:t>
            </a:r>
            <a:endParaRPr lang="LID4096" sz="1200" b="1" dirty="0">
              <a:solidFill>
                <a:srgbClr val="4D4634"/>
              </a:solidFill>
            </a:endParaRPr>
          </a:p>
        </p:txBody>
      </p:sp>
      <p:pic>
        <p:nvPicPr>
          <p:cNvPr id="9" name="Рисунок 8">
            <a:extLst>
              <a:ext uri="{FF2B5EF4-FFF2-40B4-BE49-F238E27FC236}">
                <a16:creationId xmlns:a16="http://schemas.microsoft.com/office/drawing/2014/main" id="{3D967456-3BAC-4230-955C-A386229793A4}"/>
              </a:ext>
            </a:extLst>
          </p:cNvPr>
          <p:cNvPicPr>
            <a:picLocks noChangeAspect="1"/>
          </p:cNvPicPr>
          <p:nvPr/>
        </p:nvPicPr>
        <p:blipFill>
          <a:blip r:embed="rId5"/>
          <a:stretch>
            <a:fillRect/>
          </a:stretch>
        </p:blipFill>
        <p:spPr>
          <a:xfrm>
            <a:off x="1295818" y="2607735"/>
            <a:ext cx="3409016" cy="4826000"/>
          </a:xfrm>
          <a:prstGeom prst="rect">
            <a:avLst/>
          </a:prstGeom>
        </p:spPr>
      </p:pic>
      <p:pic>
        <p:nvPicPr>
          <p:cNvPr id="11" name="Рисунок 10">
            <a:extLst>
              <a:ext uri="{FF2B5EF4-FFF2-40B4-BE49-F238E27FC236}">
                <a16:creationId xmlns:a16="http://schemas.microsoft.com/office/drawing/2014/main" id="{0F3A39E4-5983-4ABF-8E6A-7CFD21B9E14A}"/>
              </a:ext>
            </a:extLst>
          </p:cNvPr>
          <p:cNvPicPr>
            <a:picLocks noChangeAspect="1"/>
          </p:cNvPicPr>
          <p:nvPr/>
        </p:nvPicPr>
        <p:blipFill>
          <a:blip r:embed="rId6"/>
          <a:stretch>
            <a:fillRect/>
          </a:stretch>
        </p:blipFill>
        <p:spPr>
          <a:xfrm>
            <a:off x="4852562" y="2607735"/>
            <a:ext cx="3414857" cy="4826001"/>
          </a:xfrm>
          <a:prstGeom prst="rect">
            <a:avLst/>
          </a:prstGeom>
        </p:spPr>
      </p:pic>
    </p:spTree>
    <p:extLst>
      <p:ext uri="{BB962C8B-B14F-4D97-AF65-F5344CB8AC3E}">
        <p14:creationId xmlns:p14="http://schemas.microsoft.com/office/powerpoint/2010/main" val="284453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7" name="Прямокутник 6">
            <a:extLst>
              <a:ext uri="{FF2B5EF4-FFF2-40B4-BE49-F238E27FC236}">
                <a16:creationId xmlns:a16="http://schemas.microsoft.com/office/drawing/2014/main" id="{C661004F-838E-4EF0-AE4D-9AA093149D7F}"/>
              </a:ext>
            </a:extLst>
          </p:cNvPr>
          <p:cNvSpPr/>
          <p:nvPr/>
        </p:nvSpPr>
        <p:spPr>
          <a:xfrm>
            <a:off x="0" y="1795361"/>
            <a:ext cx="5061098"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4D4634"/>
                </a:solidFill>
              </a:rPr>
              <a:t>СТРУКТУРА УПРАВЛ</a:t>
            </a:r>
            <a:r>
              <a:rPr lang="uk-UA" sz="1200" b="1" dirty="0">
                <a:solidFill>
                  <a:srgbClr val="4D4634"/>
                </a:solidFill>
              </a:rPr>
              <a:t>ІННЯ ІВ  В </a:t>
            </a:r>
            <a:r>
              <a:rPr lang="uk-UA" sz="1200" b="1" dirty="0" err="1">
                <a:solidFill>
                  <a:srgbClr val="4D4634"/>
                </a:solidFill>
              </a:rPr>
              <a:t>мо</a:t>
            </a:r>
            <a:r>
              <a:rPr lang="uk-UA" sz="1200" b="1" dirty="0">
                <a:solidFill>
                  <a:srgbClr val="4D4634"/>
                </a:solidFill>
              </a:rPr>
              <a:t> </a:t>
            </a:r>
            <a:r>
              <a:rPr lang="uk-UA" sz="1200" b="1" dirty="0" err="1">
                <a:solidFill>
                  <a:srgbClr val="4D4634"/>
                </a:solidFill>
              </a:rPr>
              <a:t>рф</a:t>
            </a:r>
            <a:endParaRPr lang="LID4096" sz="1200" b="1" dirty="0">
              <a:solidFill>
                <a:srgbClr val="4D4634"/>
              </a:solidFill>
            </a:endParaRPr>
          </a:p>
        </p:txBody>
      </p:sp>
      <p:graphicFrame>
        <p:nvGraphicFramePr>
          <p:cNvPr id="2" name="Схема 1">
            <a:extLst>
              <a:ext uri="{FF2B5EF4-FFF2-40B4-BE49-F238E27FC236}">
                <a16:creationId xmlns:a16="http://schemas.microsoft.com/office/drawing/2014/main" id="{520FFD9A-9175-4242-8316-5E45AD656C24}"/>
              </a:ext>
            </a:extLst>
          </p:cNvPr>
          <p:cNvGraphicFramePr/>
          <p:nvPr>
            <p:extLst>
              <p:ext uri="{D42A27DB-BD31-4B8C-83A1-F6EECF244321}">
                <p14:modId xmlns:p14="http://schemas.microsoft.com/office/powerpoint/2010/main" val="1911529891"/>
              </p:ext>
            </p:extLst>
          </p:nvPr>
        </p:nvGraphicFramePr>
        <p:xfrm>
          <a:off x="146776" y="3579782"/>
          <a:ext cx="5486400" cy="37976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Рисунок 3">
            <a:extLst>
              <a:ext uri="{FF2B5EF4-FFF2-40B4-BE49-F238E27FC236}">
                <a16:creationId xmlns:a16="http://schemas.microsoft.com/office/drawing/2014/main" id="{A7D2ACC3-1B1C-499F-BFA6-2496188E2449}"/>
              </a:ext>
            </a:extLst>
          </p:cNvPr>
          <p:cNvPicPr>
            <a:picLocks noChangeAspect="1"/>
          </p:cNvPicPr>
          <p:nvPr/>
        </p:nvPicPr>
        <p:blipFill>
          <a:blip r:embed="rId10"/>
          <a:stretch>
            <a:fillRect/>
          </a:stretch>
        </p:blipFill>
        <p:spPr>
          <a:xfrm>
            <a:off x="6117202" y="4086684"/>
            <a:ext cx="3692840" cy="3341648"/>
          </a:xfrm>
          <a:prstGeom prst="rect">
            <a:avLst/>
          </a:prstGeom>
        </p:spPr>
      </p:pic>
      <p:sp>
        <p:nvSpPr>
          <p:cNvPr id="5" name="Прямокутник 4">
            <a:extLst>
              <a:ext uri="{FF2B5EF4-FFF2-40B4-BE49-F238E27FC236}">
                <a16:creationId xmlns:a16="http://schemas.microsoft.com/office/drawing/2014/main" id="{006687F2-8C94-4911-AC85-1D7B7B80F290}"/>
              </a:ext>
            </a:extLst>
          </p:cNvPr>
          <p:cNvSpPr/>
          <p:nvPr/>
        </p:nvSpPr>
        <p:spPr>
          <a:xfrm>
            <a:off x="8382000" y="6663618"/>
            <a:ext cx="1546860" cy="830580"/>
          </a:xfrm>
          <a:prstGeom prst="rect">
            <a:avLst/>
          </a:prstGeom>
          <a:solidFill>
            <a:schemeClr val="accent1">
              <a:alpha val="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Прямокутник 9">
            <a:extLst>
              <a:ext uri="{FF2B5EF4-FFF2-40B4-BE49-F238E27FC236}">
                <a16:creationId xmlns:a16="http://schemas.microsoft.com/office/drawing/2014/main" id="{9688012E-8218-456E-AF14-B84A5420B6B6}"/>
              </a:ext>
            </a:extLst>
          </p:cNvPr>
          <p:cNvSpPr/>
          <p:nvPr/>
        </p:nvSpPr>
        <p:spPr>
          <a:xfrm>
            <a:off x="670560" y="2903220"/>
            <a:ext cx="9037320" cy="746760"/>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dirty="0">
                <a:solidFill>
                  <a:srgbClr val="FFD66E"/>
                </a:solidFill>
              </a:rPr>
              <a:t>морф</a:t>
            </a:r>
            <a:r>
              <a:rPr lang="uk-UA" dirty="0"/>
              <a:t>                                                                                        </a:t>
            </a:r>
            <a:r>
              <a:rPr lang="uk-UA" dirty="0">
                <a:solidFill>
                  <a:srgbClr val="FFD66E"/>
                </a:solidFill>
              </a:rPr>
              <a:t>федеральна служба з інтелектуальної власності  </a:t>
            </a:r>
            <a:endParaRPr lang="LID4096" dirty="0">
              <a:solidFill>
                <a:srgbClr val="FFD66E"/>
              </a:solidFill>
            </a:endParaRPr>
          </a:p>
        </p:txBody>
      </p:sp>
    </p:spTree>
    <p:extLst>
      <p:ext uri="{BB962C8B-B14F-4D97-AF65-F5344CB8AC3E}">
        <p14:creationId xmlns:p14="http://schemas.microsoft.com/office/powerpoint/2010/main" val="2372828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7" name="Прямокутник 6">
            <a:extLst>
              <a:ext uri="{FF2B5EF4-FFF2-40B4-BE49-F238E27FC236}">
                <a16:creationId xmlns:a16="http://schemas.microsoft.com/office/drawing/2014/main" id="{C661004F-838E-4EF0-AE4D-9AA093149D7F}"/>
              </a:ext>
            </a:extLst>
          </p:cNvPr>
          <p:cNvSpPr/>
          <p:nvPr/>
        </p:nvSpPr>
        <p:spPr>
          <a:xfrm>
            <a:off x="0" y="1795361"/>
            <a:ext cx="4953000"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200" b="1" dirty="0">
                <a:solidFill>
                  <a:srgbClr val="4D4634"/>
                </a:solidFill>
              </a:rPr>
              <a:t>СТРУКТУРА УПРАВЛІННЯ ІВ В ОБОРОННІЙ СФЕРІ США</a:t>
            </a:r>
            <a:endParaRPr lang="LID4096" sz="1200" b="1" dirty="0">
              <a:solidFill>
                <a:srgbClr val="4D4634"/>
              </a:solidFill>
            </a:endParaRPr>
          </a:p>
        </p:txBody>
      </p:sp>
      <p:pic>
        <p:nvPicPr>
          <p:cNvPr id="8" name="Рисунок 7">
            <a:extLst>
              <a:ext uri="{FF2B5EF4-FFF2-40B4-BE49-F238E27FC236}">
                <a16:creationId xmlns:a16="http://schemas.microsoft.com/office/drawing/2014/main" id="{8489A81E-7782-459A-AC9E-2B3E2FFE42A5}"/>
              </a:ext>
            </a:extLst>
          </p:cNvPr>
          <p:cNvPicPr>
            <a:picLocks noChangeAspect="1"/>
          </p:cNvPicPr>
          <p:nvPr/>
        </p:nvPicPr>
        <p:blipFill rotWithShape="1">
          <a:blip r:embed="rId5"/>
          <a:srcRect l="1" r="1149"/>
          <a:stretch/>
        </p:blipFill>
        <p:spPr>
          <a:xfrm>
            <a:off x="4136732" y="2402958"/>
            <a:ext cx="5991294" cy="5047941"/>
          </a:xfrm>
          <a:prstGeom prst="rect">
            <a:avLst/>
          </a:prstGeom>
        </p:spPr>
      </p:pic>
      <p:sp>
        <p:nvSpPr>
          <p:cNvPr id="12" name="Місце для тексту 2">
            <a:extLst>
              <a:ext uri="{FF2B5EF4-FFF2-40B4-BE49-F238E27FC236}">
                <a16:creationId xmlns:a16="http://schemas.microsoft.com/office/drawing/2014/main" id="{72EECB15-7CEF-4977-B251-0AB2BAD59ADA}"/>
              </a:ext>
            </a:extLst>
          </p:cNvPr>
          <p:cNvSpPr txBox="1">
            <a:spLocks/>
          </p:cNvSpPr>
          <p:nvPr/>
        </p:nvSpPr>
        <p:spPr>
          <a:xfrm>
            <a:off x="526609" y="2511735"/>
            <a:ext cx="3537594" cy="45671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102"/>
              </a:spcBef>
              <a:spcAft>
                <a:spcPts val="0"/>
              </a:spcAft>
              <a:buClr>
                <a:schemeClr val="dk1"/>
              </a:buClr>
              <a:buSzPts val="1800"/>
              <a:buFont typeface="Arial"/>
              <a:buChar char="•"/>
              <a:defRPr sz="3086"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51"/>
              </a:spcBef>
              <a:spcAft>
                <a:spcPts val="0"/>
              </a:spcAft>
              <a:buClr>
                <a:schemeClr val="dk1"/>
              </a:buClr>
              <a:buSzPts val="1800"/>
              <a:buFont typeface="Arial"/>
              <a:buChar char="•"/>
              <a:defRPr sz="2646"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51"/>
              </a:spcBef>
              <a:spcAft>
                <a:spcPts val="0"/>
              </a:spcAft>
              <a:buClr>
                <a:schemeClr val="dk1"/>
              </a:buClr>
              <a:buSzPts val="1800"/>
              <a:buFont typeface="Arial"/>
              <a:buChar char="•"/>
              <a:defRPr sz="2205"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51"/>
              </a:spcBef>
              <a:spcAft>
                <a:spcPts val="0"/>
              </a:spcAft>
              <a:buClr>
                <a:schemeClr val="dk1"/>
              </a:buClr>
              <a:buSzPts val="1800"/>
              <a:buFont typeface="Arial"/>
              <a:buChar char="•"/>
              <a:defRPr sz="1984" b="0" i="0" u="none" strike="noStrike" cap="none">
                <a:solidFill>
                  <a:schemeClr val="dk1"/>
                </a:solidFill>
                <a:latin typeface="Calibri"/>
                <a:ea typeface="Calibri"/>
                <a:cs typeface="Calibri"/>
                <a:sym typeface="Calibri"/>
              </a:defRPr>
            </a:lvl9pPr>
          </a:lstStyle>
          <a:p>
            <a:pPr marL="114300" indent="0">
              <a:buNone/>
            </a:pPr>
            <a:r>
              <a:rPr lang="en-US" sz="2300" b="1" dirty="0">
                <a:solidFill>
                  <a:srgbClr val="FFD66E"/>
                </a:solidFill>
                <a:latin typeface="Times New Roman" panose="02020603050405020304" pitchFamily="18" charset="0"/>
                <a:cs typeface="Times New Roman" panose="02020603050405020304" pitchFamily="18" charset="0"/>
              </a:rPr>
              <a:t>IP –</a:t>
            </a:r>
            <a:r>
              <a:rPr lang="ru-RU" sz="2300" b="1" dirty="0">
                <a:solidFill>
                  <a:srgbClr val="FFD66E"/>
                </a:solidFill>
                <a:latin typeface="Times New Roman" panose="02020603050405020304" pitchFamily="18" charset="0"/>
                <a:cs typeface="Times New Roman" panose="02020603050405020304" pitchFamily="18" charset="0"/>
              </a:rPr>
              <a:t>оф</a:t>
            </a:r>
            <a:r>
              <a:rPr lang="uk-UA" sz="2300" b="1" dirty="0" err="1">
                <a:solidFill>
                  <a:srgbClr val="FFD66E"/>
                </a:solidFill>
                <a:latin typeface="Times New Roman" panose="02020603050405020304" pitchFamily="18" charset="0"/>
                <a:cs typeface="Times New Roman" panose="02020603050405020304" pitchFamily="18" charset="0"/>
              </a:rPr>
              <a:t>іс</a:t>
            </a:r>
            <a:r>
              <a:rPr lang="uk-UA" sz="2300" b="1" dirty="0">
                <a:solidFill>
                  <a:srgbClr val="FFD66E"/>
                </a:solidFill>
                <a:latin typeface="Times New Roman" panose="02020603050405020304" pitchFamily="18" charset="0"/>
                <a:cs typeface="Times New Roman" panose="02020603050405020304" pitchFamily="18" charset="0"/>
              </a:rPr>
              <a:t> Міністра оборони США </a:t>
            </a:r>
            <a:r>
              <a:rPr lang="en-US" sz="2300" b="1" dirty="0">
                <a:solidFill>
                  <a:srgbClr val="FFD66E"/>
                </a:solidFill>
                <a:latin typeface="Times New Roman" panose="02020603050405020304" pitchFamily="18" charset="0"/>
                <a:cs typeface="Times New Roman" panose="02020603050405020304" pitchFamily="18" charset="0"/>
              </a:rPr>
              <a:t> </a:t>
            </a:r>
            <a:r>
              <a:rPr lang="uk-UA" sz="2300" b="1" dirty="0">
                <a:solidFill>
                  <a:srgbClr val="FFD66E"/>
                </a:solidFill>
                <a:latin typeface="Times New Roman" panose="02020603050405020304" pitchFamily="18" charset="0"/>
                <a:cs typeface="Times New Roman" panose="02020603050405020304" pitchFamily="18" charset="0"/>
              </a:rPr>
              <a:t>є центром об’єднаної моделі Міністерства оборони, створеної для координації консультацій, підтримки та ресурсів  в Міністерстві</a:t>
            </a:r>
            <a:r>
              <a:rPr lang="en-US" sz="2300" b="1" dirty="0">
                <a:solidFill>
                  <a:srgbClr val="FFD66E"/>
                </a:solidFill>
                <a:latin typeface="Times New Roman" panose="02020603050405020304" pitchFamily="18" charset="0"/>
                <a:cs typeface="Times New Roman" panose="02020603050405020304" pitchFamily="18" charset="0"/>
              </a:rPr>
              <a:t>, </a:t>
            </a:r>
            <a:r>
              <a:rPr lang="uk-UA" sz="2300" b="1" dirty="0">
                <a:solidFill>
                  <a:srgbClr val="FFD66E"/>
                </a:solidFill>
                <a:latin typeface="Times New Roman" panose="02020603050405020304" pitchFamily="18" charset="0"/>
                <a:cs typeface="Times New Roman" panose="02020603050405020304" pitchFamily="18" charset="0"/>
              </a:rPr>
              <a:t>військових відомствах </a:t>
            </a:r>
            <a:r>
              <a:rPr lang="en-US" sz="2300" b="1" dirty="0">
                <a:solidFill>
                  <a:srgbClr val="FFD66E"/>
                </a:solidFill>
                <a:latin typeface="Times New Roman" panose="02020603050405020304" pitchFamily="18" charset="0"/>
                <a:cs typeface="Times New Roman" panose="02020603050405020304" pitchFamily="18" charset="0"/>
              </a:rPr>
              <a:t> </a:t>
            </a:r>
            <a:r>
              <a:rPr lang="uk-UA" sz="2300" b="1" dirty="0">
                <a:solidFill>
                  <a:srgbClr val="FFD66E"/>
                </a:solidFill>
                <a:latin typeface="Times New Roman" panose="02020603050405020304" pitchFamily="18" charset="0"/>
                <a:cs typeface="Times New Roman" panose="02020603050405020304" pitchFamily="18" charset="0"/>
              </a:rPr>
              <a:t>та інших структурних підрозділах Міністерства оборони.</a:t>
            </a:r>
          </a:p>
          <a:p>
            <a:endParaRPr lang="uk-UA" sz="2300" dirty="0"/>
          </a:p>
          <a:p>
            <a:endParaRPr lang="uk-UA" sz="2300" dirty="0"/>
          </a:p>
          <a:p>
            <a:endParaRPr lang="uk-UA" sz="2300" dirty="0"/>
          </a:p>
          <a:p>
            <a:endParaRPr lang="uk-UA" sz="2300" dirty="0"/>
          </a:p>
          <a:p>
            <a:endParaRPr lang="LID4096" sz="2300" dirty="0"/>
          </a:p>
        </p:txBody>
      </p:sp>
    </p:spTree>
    <p:extLst>
      <p:ext uri="{BB962C8B-B14F-4D97-AF65-F5344CB8AC3E}">
        <p14:creationId xmlns:p14="http://schemas.microsoft.com/office/powerpoint/2010/main" val="161520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32" name="Google Shape;94;p2">
            <a:extLst>
              <a:ext uri="{FF2B5EF4-FFF2-40B4-BE49-F238E27FC236}">
                <a16:creationId xmlns:a16="http://schemas.microsoft.com/office/drawing/2014/main" id="{83DEE118-D86D-C581-B198-86F15F263B8A}"/>
              </a:ext>
            </a:extLst>
          </p:cNvPr>
          <p:cNvSpPr/>
          <p:nvPr/>
        </p:nvSpPr>
        <p:spPr>
          <a:xfrm>
            <a:off x="960948" y="1890120"/>
            <a:ext cx="3866539" cy="634701"/>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1075400" y="1995582"/>
            <a:ext cx="375208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b="1" dirty="0">
                <a:solidFill>
                  <a:srgbClr val="4D4634"/>
                </a:solidFill>
              </a:rPr>
              <a:t>ЦІННІСТЬ  ПАТЕНТУВАННЯ </a:t>
            </a:r>
            <a:endParaRPr sz="2000" dirty="0">
              <a:solidFill>
                <a:srgbClr val="4D4634"/>
              </a:solidFill>
            </a:endParaRP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rgbClr val="FFD66E"/>
                </a:solidFill>
                <a:latin typeface="Arial"/>
                <a:ea typeface="Arial"/>
                <a:cs typeface="Arial"/>
                <a:sym typeface="Arial"/>
              </a:rPr>
              <a:t>1</a:t>
            </a:r>
            <a:endParaRPr sz="2000">
              <a:solidFill>
                <a:srgbClr val="FFD66E"/>
              </a:solidFill>
              <a:latin typeface="Arial"/>
              <a:ea typeface="Arial"/>
              <a:cs typeface="Arial"/>
              <a:sym typeface="Arial"/>
            </a:endParaRPr>
          </a:p>
        </p:txBody>
      </p:sp>
      <p:grpSp>
        <p:nvGrpSpPr>
          <p:cNvPr id="30" name="Группа 29">
            <a:extLst>
              <a:ext uri="{FF2B5EF4-FFF2-40B4-BE49-F238E27FC236}">
                <a16:creationId xmlns:a16="http://schemas.microsoft.com/office/drawing/2014/main" id="{6B3CAE64-2318-C47C-1492-8BF90708FC79}"/>
              </a:ext>
            </a:extLst>
          </p:cNvPr>
          <p:cNvGrpSpPr/>
          <p:nvPr/>
        </p:nvGrpSpPr>
        <p:grpSpPr>
          <a:xfrm>
            <a:off x="6838815" y="1964308"/>
            <a:ext cx="1364250" cy="1862829"/>
            <a:chOff x="7002933" y="1775876"/>
            <a:chExt cx="1570925" cy="2145035"/>
          </a:xfrm>
        </p:grpSpPr>
        <p:sp>
          <p:nvSpPr>
            <p:cNvPr id="4" name="Прямоугольник 3">
              <a:extLst>
                <a:ext uri="{FF2B5EF4-FFF2-40B4-BE49-F238E27FC236}">
                  <a16:creationId xmlns:a16="http://schemas.microsoft.com/office/drawing/2014/main" id="{06CB70DD-37C3-52E5-85F2-A85B31D330B9}"/>
                </a:ext>
              </a:extLst>
            </p:cNvPr>
            <p:cNvSpPr/>
            <p:nvPr/>
          </p:nvSpPr>
          <p:spPr>
            <a:xfrm>
              <a:off x="7002933" y="1775876"/>
              <a:ext cx="1570925" cy="2145035"/>
            </a:xfrm>
            <a:prstGeom prst="rect">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5" name="Рисунок 4">
              <a:extLst>
                <a:ext uri="{FF2B5EF4-FFF2-40B4-BE49-F238E27FC236}">
                  <a16:creationId xmlns:a16="http://schemas.microsoft.com/office/drawing/2014/main" id="{3A4D6021-84B0-4E67-B7D5-696A5120FE3E}"/>
                </a:ext>
              </a:extLst>
            </p:cNvPr>
            <p:cNvPicPr>
              <a:picLocks noChangeAspect="1"/>
            </p:cNvPicPr>
            <p:nvPr/>
          </p:nvPicPr>
          <p:blipFill>
            <a:blip r:embed="rId5"/>
            <a:stretch>
              <a:fillRect/>
            </a:stretch>
          </p:blipFill>
          <p:spPr>
            <a:xfrm>
              <a:off x="7097584" y="1863875"/>
              <a:ext cx="1375644" cy="1947300"/>
            </a:xfrm>
            <a:prstGeom prst="rect">
              <a:avLst/>
            </a:prstGeom>
          </p:spPr>
        </p:pic>
      </p:grpSp>
      <p:pic>
        <p:nvPicPr>
          <p:cNvPr id="9" name="Рисунок 8">
            <a:extLst>
              <a:ext uri="{FF2B5EF4-FFF2-40B4-BE49-F238E27FC236}">
                <a16:creationId xmlns:a16="http://schemas.microsoft.com/office/drawing/2014/main" id="{B6436AC5-FDBB-59C3-DE79-C66AE62D26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8246" y="3987033"/>
            <a:ext cx="2213929" cy="1665154"/>
          </a:xfrm>
          <a:prstGeom prst="rect">
            <a:avLst/>
          </a:prstGeom>
        </p:spPr>
      </p:pic>
      <p:grpSp>
        <p:nvGrpSpPr>
          <p:cNvPr id="37" name="Группа 36">
            <a:extLst>
              <a:ext uri="{FF2B5EF4-FFF2-40B4-BE49-F238E27FC236}">
                <a16:creationId xmlns:a16="http://schemas.microsoft.com/office/drawing/2014/main" id="{C7A6185B-1941-37D2-77F6-884041F304BA}"/>
              </a:ext>
            </a:extLst>
          </p:cNvPr>
          <p:cNvGrpSpPr/>
          <p:nvPr/>
        </p:nvGrpSpPr>
        <p:grpSpPr>
          <a:xfrm>
            <a:off x="1617576" y="3683300"/>
            <a:ext cx="2051735" cy="2051735"/>
            <a:chOff x="1183236" y="3572574"/>
            <a:chExt cx="2051735" cy="2051735"/>
          </a:xfrm>
        </p:grpSpPr>
        <p:sp>
          <p:nvSpPr>
            <p:cNvPr id="2" name="Овал 1">
              <a:extLst>
                <a:ext uri="{FF2B5EF4-FFF2-40B4-BE49-F238E27FC236}">
                  <a16:creationId xmlns:a16="http://schemas.microsoft.com/office/drawing/2014/main" id="{D75C51F5-4084-FC5F-BDAD-ABC2C656BB04}"/>
                </a:ext>
              </a:extLst>
            </p:cNvPr>
            <p:cNvSpPr/>
            <p:nvPr/>
          </p:nvSpPr>
          <p:spPr>
            <a:xfrm>
              <a:off x="1332409" y="3732372"/>
              <a:ext cx="1753390" cy="1753390"/>
            </a:xfrm>
            <a:prstGeom prst="ellipse">
              <a:avLst/>
            </a:prstGeom>
            <a:solidFill>
              <a:srgbClr val="FFD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Прямокутник 5">
              <a:extLst>
                <a:ext uri="{FF2B5EF4-FFF2-40B4-BE49-F238E27FC236}">
                  <a16:creationId xmlns:a16="http://schemas.microsoft.com/office/drawing/2014/main" id="{03C03832-F737-4F54-8620-99B92ED3F5B7}"/>
                </a:ext>
              </a:extLst>
            </p:cNvPr>
            <p:cNvSpPr/>
            <p:nvPr/>
          </p:nvSpPr>
          <p:spPr>
            <a:xfrm>
              <a:off x="1360045" y="4344180"/>
              <a:ext cx="1698118" cy="50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rgbClr val="4D4634"/>
                  </a:solidFill>
                  <a:latin typeface="Arial Black" panose="020B0604020202020204" pitchFamily="34" charset="0"/>
                  <a:cs typeface="Arial Black" panose="020B0604020202020204" pitchFamily="34" charset="0"/>
                </a:rPr>
                <a:t>ПАТЕНТ</a:t>
              </a:r>
              <a:endParaRPr lang="LID4096" sz="2400" b="1" dirty="0">
                <a:solidFill>
                  <a:srgbClr val="4D4634"/>
                </a:solidFill>
                <a:latin typeface="Arial Black" panose="020B0604020202020204" pitchFamily="34" charset="0"/>
                <a:cs typeface="Arial Black" panose="020B0604020202020204" pitchFamily="34" charset="0"/>
              </a:endParaRPr>
            </a:p>
          </p:txBody>
        </p:sp>
        <p:sp>
          <p:nvSpPr>
            <p:cNvPr id="11" name="Овал 10">
              <a:extLst>
                <a:ext uri="{FF2B5EF4-FFF2-40B4-BE49-F238E27FC236}">
                  <a16:creationId xmlns:a16="http://schemas.microsoft.com/office/drawing/2014/main" id="{55350F12-B138-C1AF-D8FA-AFC444DFD6A0}"/>
                </a:ext>
              </a:extLst>
            </p:cNvPr>
            <p:cNvSpPr/>
            <p:nvPr/>
          </p:nvSpPr>
          <p:spPr>
            <a:xfrm>
              <a:off x="1183236" y="3572574"/>
              <a:ext cx="2051735" cy="2051735"/>
            </a:xfrm>
            <a:prstGeom prst="ellipse">
              <a:avLst/>
            </a:prstGeom>
            <a:noFill/>
            <a:ln w="73025">
              <a:solidFill>
                <a:srgbClr val="FFD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grpSp>
      <p:grpSp>
        <p:nvGrpSpPr>
          <p:cNvPr id="27" name="Группа 26">
            <a:extLst>
              <a:ext uri="{FF2B5EF4-FFF2-40B4-BE49-F238E27FC236}">
                <a16:creationId xmlns:a16="http://schemas.microsoft.com/office/drawing/2014/main" id="{EEA8E2DA-C433-A663-C8D6-720059723496}"/>
              </a:ext>
            </a:extLst>
          </p:cNvPr>
          <p:cNvGrpSpPr/>
          <p:nvPr/>
        </p:nvGrpSpPr>
        <p:grpSpPr>
          <a:xfrm rot="635710">
            <a:off x="3927400" y="5387865"/>
            <a:ext cx="2539793" cy="1470081"/>
            <a:chOff x="3446807" y="5677122"/>
            <a:chExt cx="2539793" cy="1470081"/>
          </a:xfrm>
        </p:grpSpPr>
        <p:sp>
          <p:nvSpPr>
            <p:cNvPr id="22" name="Стрелка вправо 21">
              <a:extLst>
                <a:ext uri="{FF2B5EF4-FFF2-40B4-BE49-F238E27FC236}">
                  <a16:creationId xmlns:a16="http://schemas.microsoft.com/office/drawing/2014/main" id="{A609032E-F29E-523F-7528-B17511FCF328}"/>
                </a:ext>
              </a:extLst>
            </p:cNvPr>
            <p:cNvSpPr/>
            <p:nvPr/>
          </p:nvSpPr>
          <p:spPr>
            <a:xfrm>
              <a:off x="3446807" y="5677122"/>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14" name="TextBox 13">
              <a:extLst>
                <a:ext uri="{FF2B5EF4-FFF2-40B4-BE49-F238E27FC236}">
                  <a16:creationId xmlns:a16="http://schemas.microsoft.com/office/drawing/2014/main" id="{E24ED676-BF50-1843-2EB6-F52E711C6D6C}"/>
                </a:ext>
              </a:extLst>
            </p:cNvPr>
            <p:cNvSpPr txBox="1"/>
            <p:nvPr/>
          </p:nvSpPr>
          <p:spPr>
            <a:xfrm>
              <a:off x="3649996" y="6277113"/>
              <a:ext cx="1659367" cy="307777"/>
            </a:xfrm>
            <a:prstGeom prst="rect">
              <a:avLst/>
            </a:prstGeom>
            <a:noFill/>
          </p:spPr>
          <p:txBody>
            <a:bodyPr wrap="square">
              <a:spAutoFit/>
            </a:bodyPr>
            <a:lstStyle/>
            <a:p>
              <a:r>
                <a:rPr lang="uk-UA" b="1" spc="100" dirty="0">
                  <a:solidFill>
                    <a:srgbClr val="FFD66E"/>
                  </a:solidFill>
                </a:rPr>
                <a:t>ВИЗНАННЯ</a:t>
              </a:r>
              <a:endParaRPr lang="LID4096" b="1" spc="100" dirty="0">
                <a:solidFill>
                  <a:srgbClr val="FFD66E"/>
                </a:solidFill>
              </a:endParaRPr>
            </a:p>
          </p:txBody>
        </p:sp>
      </p:grpSp>
      <p:grpSp>
        <p:nvGrpSpPr>
          <p:cNvPr id="24" name="Группа 23">
            <a:extLst>
              <a:ext uri="{FF2B5EF4-FFF2-40B4-BE49-F238E27FC236}">
                <a16:creationId xmlns:a16="http://schemas.microsoft.com/office/drawing/2014/main" id="{D6F7A783-4C0A-FA5D-B563-9408B67E3D6B}"/>
              </a:ext>
            </a:extLst>
          </p:cNvPr>
          <p:cNvGrpSpPr/>
          <p:nvPr/>
        </p:nvGrpSpPr>
        <p:grpSpPr>
          <a:xfrm>
            <a:off x="4051658" y="4024077"/>
            <a:ext cx="2539793" cy="1470081"/>
            <a:chOff x="3636481" y="4190483"/>
            <a:chExt cx="2539793" cy="1470081"/>
          </a:xfrm>
        </p:grpSpPr>
        <p:sp>
          <p:nvSpPr>
            <p:cNvPr id="21" name="Стрелка вправо 20">
              <a:extLst>
                <a:ext uri="{FF2B5EF4-FFF2-40B4-BE49-F238E27FC236}">
                  <a16:creationId xmlns:a16="http://schemas.microsoft.com/office/drawing/2014/main" id="{096FA096-1851-A8FC-D69B-244DD9709B14}"/>
                </a:ext>
              </a:extLst>
            </p:cNvPr>
            <p:cNvSpPr/>
            <p:nvPr/>
          </p:nvSpPr>
          <p:spPr>
            <a:xfrm>
              <a:off x="3636481" y="4190483"/>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dirty="0"/>
            </a:p>
          </p:txBody>
        </p:sp>
        <p:sp>
          <p:nvSpPr>
            <p:cNvPr id="17" name="TextBox 16">
              <a:extLst>
                <a:ext uri="{FF2B5EF4-FFF2-40B4-BE49-F238E27FC236}">
                  <a16:creationId xmlns:a16="http://schemas.microsoft.com/office/drawing/2014/main" id="{9C5AEDF7-E317-D008-1AF8-0DE26E7E6AC2}"/>
                </a:ext>
              </a:extLst>
            </p:cNvPr>
            <p:cNvSpPr txBox="1"/>
            <p:nvPr/>
          </p:nvSpPr>
          <p:spPr>
            <a:xfrm>
              <a:off x="3798197" y="4758524"/>
              <a:ext cx="1648610" cy="307777"/>
            </a:xfrm>
            <a:prstGeom prst="rect">
              <a:avLst/>
            </a:prstGeom>
            <a:noFill/>
          </p:spPr>
          <p:txBody>
            <a:bodyPr wrap="square">
              <a:spAutoFit/>
            </a:bodyPr>
            <a:lstStyle/>
            <a:p>
              <a:r>
                <a:rPr lang="uk-UA" b="1" spc="100" dirty="0">
                  <a:solidFill>
                    <a:srgbClr val="FFD66E"/>
                  </a:solidFill>
                </a:rPr>
                <a:t>ДОХІД</a:t>
              </a:r>
              <a:endParaRPr lang="LID4096" b="1" spc="100" dirty="0">
                <a:solidFill>
                  <a:srgbClr val="FFD66E"/>
                </a:solidFill>
              </a:endParaRPr>
            </a:p>
          </p:txBody>
        </p:sp>
      </p:grpSp>
      <p:grpSp>
        <p:nvGrpSpPr>
          <p:cNvPr id="23" name="Группа 22">
            <a:extLst>
              <a:ext uri="{FF2B5EF4-FFF2-40B4-BE49-F238E27FC236}">
                <a16:creationId xmlns:a16="http://schemas.microsoft.com/office/drawing/2014/main" id="{9B30A696-A9D3-30E5-625A-D053A5E15230}"/>
              </a:ext>
            </a:extLst>
          </p:cNvPr>
          <p:cNvGrpSpPr/>
          <p:nvPr/>
        </p:nvGrpSpPr>
        <p:grpSpPr>
          <a:xfrm rot="20700724">
            <a:off x="3881561" y="2721221"/>
            <a:ext cx="2539793" cy="1470081"/>
            <a:chOff x="3446807" y="2844741"/>
            <a:chExt cx="2539793" cy="1470081"/>
          </a:xfrm>
        </p:grpSpPr>
        <p:sp>
          <p:nvSpPr>
            <p:cNvPr id="18" name="Стрелка вправо 17">
              <a:extLst>
                <a:ext uri="{FF2B5EF4-FFF2-40B4-BE49-F238E27FC236}">
                  <a16:creationId xmlns:a16="http://schemas.microsoft.com/office/drawing/2014/main" id="{B4D8D930-28C5-14DB-834F-F2E1F1A3385B}"/>
                </a:ext>
              </a:extLst>
            </p:cNvPr>
            <p:cNvSpPr/>
            <p:nvPr/>
          </p:nvSpPr>
          <p:spPr>
            <a:xfrm>
              <a:off x="3446807" y="2844741"/>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0" name="TextBox 19">
              <a:extLst>
                <a:ext uri="{FF2B5EF4-FFF2-40B4-BE49-F238E27FC236}">
                  <a16:creationId xmlns:a16="http://schemas.microsoft.com/office/drawing/2014/main" id="{6AB6595A-F584-9CAF-89AC-AF1EE340E8A7}"/>
                </a:ext>
              </a:extLst>
            </p:cNvPr>
            <p:cNvSpPr txBox="1"/>
            <p:nvPr/>
          </p:nvSpPr>
          <p:spPr>
            <a:xfrm>
              <a:off x="3649996" y="3321506"/>
              <a:ext cx="2002854" cy="523220"/>
            </a:xfrm>
            <a:prstGeom prst="rect">
              <a:avLst/>
            </a:prstGeom>
            <a:noFill/>
          </p:spPr>
          <p:txBody>
            <a:bodyPr wrap="square">
              <a:spAutoFit/>
            </a:bodyPr>
            <a:lstStyle/>
            <a:p>
              <a:r>
                <a:rPr lang="uk-UA" b="1" spc="100" dirty="0">
                  <a:solidFill>
                    <a:srgbClr val="FFD66E"/>
                  </a:solidFill>
                </a:rPr>
                <a:t>ОХОРОНА ІННОВАЦІЙ </a:t>
              </a:r>
              <a:endParaRPr lang="LID4096" b="1" spc="100" dirty="0">
                <a:solidFill>
                  <a:srgbClr val="FFD66E"/>
                </a:solidFill>
              </a:endParaRPr>
            </a:p>
          </p:txBody>
        </p:sp>
      </p:grpSp>
      <p:pic>
        <p:nvPicPr>
          <p:cNvPr id="36" name="Рисунок 35">
            <a:extLst>
              <a:ext uri="{FF2B5EF4-FFF2-40B4-BE49-F238E27FC236}">
                <a16:creationId xmlns:a16="http://schemas.microsoft.com/office/drawing/2014/main" id="{9B3420D6-9F8D-05AE-9AD2-6F1520AF86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4664" y="5596487"/>
            <a:ext cx="1221250" cy="14824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7" name="Прямокутник 6">
            <a:extLst>
              <a:ext uri="{FF2B5EF4-FFF2-40B4-BE49-F238E27FC236}">
                <a16:creationId xmlns:a16="http://schemas.microsoft.com/office/drawing/2014/main" id="{C661004F-838E-4EF0-AE4D-9AA093149D7F}"/>
              </a:ext>
            </a:extLst>
          </p:cNvPr>
          <p:cNvSpPr/>
          <p:nvPr/>
        </p:nvSpPr>
        <p:spPr>
          <a:xfrm>
            <a:off x="0" y="1795361"/>
            <a:ext cx="10111154"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rgbClr val="4D4634"/>
                </a:solidFill>
              </a:rPr>
              <a:t>СТРУКТУРНИЙ ПІДРОЗДІЛ З ПИТАНЬ ТРАНСФЕРУ ТЕХНОЛОГІЙ, ІННОВАЦІЙНОЇ ДІЯЛЬНОСТІ ТА ІНТЕЛЕКТУАЛЬНОЇ ВЛАСНОСТІ В СТРУКТУРІ МОУ  </a:t>
            </a:r>
            <a:endParaRPr lang="LID4096" sz="1050" b="1" dirty="0">
              <a:solidFill>
                <a:srgbClr val="4D4634"/>
              </a:solidFill>
            </a:endParaRPr>
          </a:p>
        </p:txBody>
      </p:sp>
      <p:graphicFrame>
        <p:nvGraphicFramePr>
          <p:cNvPr id="2" name="Схема 1">
            <a:extLst>
              <a:ext uri="{FF2B5EF4-FFF2-40B4-BE49-F238E27FC236}">
                <a16:creationId xmlns:a16="http://schemas.microsoft.com/office/drawing/2014/main" id="{EB29CED6-AE61-4A9D-AC16-035AED339CBF}"/>
              </a:ext>
            </a:extLst>
          </p:cNvPr>
          <p:cNvGraphicFramePr/>
          <p:nvPr>
            <p:extLst>
              <p:ext uri="{D42A27DB-BD31-4B8C-83A1-F6EECF244321}">
                <p14:modId xmlns:p14="http://schemas.microsoft.com/office/powerpoint/2010/main" val="3576258774"/>
              </p:ext>
            </p:extLst>
          </p:nvPr>
        </p:nvGraphicFramePr>
        <p:xfrm>
          <a:off x="1243601" y="2765052"/>
          <a:ext cx="8867553" cy="4595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Прямокутник 2">
            <a:extLst>
              <a:ext uri="{FF2B5EF4-FFF2-40B4-BE49-F238E27FC236}">
                <a16:creationId xmlns:a16="http://schemas.microsoft.com/office/drawing/2014/main" id="{B166F84E-920E-46EE-8896-98825A9C5CE7}"/>
              </a:ext>
            </a:extLst>
          </p:cNvPr>
          <p:cNvSpPr/>
          <p:nvPr/>
        </p:nvSpPr>
        <p:spPr>
          <a:xfrm>
            <a:off x="794390" y="4668752"/>
            <a:ext cx="761115" cy="38277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00" b="1" dirty="0">
                <a:solidFill>
                  <a:srgbClr val="4D4634"/>
                </a:solidFill>
              </a:rPr>
              <a:t>Головне управління розвідки</a:t>
            </a:r>
            <a:endParaRPr lang="LID4096" sz="800" b="1" dirty="0">
              <a:solidFill>
                <a:srgbClr val="4D4634"/>
              </a:solidFill>
            </a:endParaRPr>
          </a:p>
        </p:txBody>
      </p:sp>
      <p:sp>
        <p:nvSpPr>
          <p:cNvPr id="10" name="Прямокутник 9">
            <a:extLst>
              <a:ext uri="{FF2B5EF4-FFF2-40B4-BE49-F238E27FC236}">
                <a16:creationId xmlns:a16="http://schemas.microsoft.com/office/drawing/2014/main" id="{8759541E-ECA0-4133-969A-8C213E8AF437}"/>
              </a:ext>
            </a:extLst>
          </p:cNvPr>
          <p:cNvSpPr/>
          <p:nvPr/>
        </p:nvSpPr>
        <p:spPr>
          <a:xfrm>
            <a:off x="794391" y="5173018"/>
            <a:ext cx="761114" cy="38277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00" b="1" dirty="0">
                <a:solidFill>
                  <a:srgbClr val="4D4634"/>
                </a:solidFill>
              </a:rPr>
              <a:t>Головна інспекція</a:t>
            </a:r>
            <a:endParaRPr lang="LID4096" sz="800" b="1" dirty="0">
              <a:solidFill>
                <a:srgbClr val="4D4634"/>
              </a:solidFill>
            </a:endParaRPr>
          </a:p>
        </p:txBody>
      </p:sp>
      <p:sp>
        <p:nvSpPr>
          <p:cNvPr id="11" name="Прямокутник 10">
            <a:extLst>
              <a:ext uri="{FF2B5EF4-FFF2-40B4-BE49-F238E27FC236}">
                <a16:creationId xmlns:a16="http://schemas.microsoft.com/office/drawing/2014/main" id="{4DE0A3BC-7C49-40B1-9E4B-E9477A67EF7D}"/>
              </a:ext>
            </a:extLst>
          </p:cNvPr>
          <p:cNvSpPr/>
          <p:nvPr/>
        </p:nvSpPr>
        <p:spPr>
          <a:xfrm>
            <a:off x="794388" y="5719631"/>
            <a:ext cx="761115" cy="38277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00" b="1" dirty="0">
                <a:solidFill>
                  <a:srgbClr val="4D4634"/>
                </a:solidFill>
              </a:rPr>
              <a:t>Директорат економічного аналізу та планування</a:t>
            </a:r>
            <a:endParaRPr lang="LID4096" sz="600" b="1" dirty="0">
              <a:solidFill>
                <a:srgbClr val="4D4634"/>
              </a:solidFill>
            </a:endParaRPr>
          </a:p>
        </p:txBody>
      </p:sp>
      <p:sp>
        <p:nvSpPr>
          <p:cNvPr id="12" name="Прямокутник 11">
            <a:extLst>
              <a:ext uri="{FF2B5EF4-FFF2-40B4-BE49-F238E27FC236}">
                <a16:creationId xmlns:a16="http://schemas.microsoft.com/office/drawing/2014/main" id="{9B0460B9-CFF4-488A-8935-E943CA989249}"/>
              </a:ext>
            </a:extLst>
          </p:cNvPr>
          <p:cNvSpPr/>
          <p:nvPr/>
        </p:nvSpPr>
        <p:spPr>
          <a:xfrm>
            <a:off x="794389" y="6251331"/>
            <a:ext cx="761116" cy="440067"/>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700" b="1" dirty="0">
                <a:solidFill>
                  <a:srgbClr val="4D4634"/>
                </a:solidFill>
              </a:rPr>
              <a:t>Департамент з питань запобігання корупції</a:t>
            </a:r>
            <a:endParaRPr lang="LID4096" sz="700" b="1" dirty="0">
              <a:solidFill>
                <a:srgbClr val="4D4634"/>
              </a:solidFill>
            </a:endParaRPr>
          </a:p>
        </p:txBody>
      </p:sp>
      <p:cxnSp>
        <p:nvCxnSpPr>
          <p:cNvPr id="9" name="Пряма сполучна лінія 8">
            <a:extLst>
              <a:ext uri="{FF2B5EF4-FFF2-40B4-BE49-F238E27FC236}">
                <a16:creationId xmlns:a16="http://schemas.microsoft.com/office/drawing/2014/main" id="{32BEA11F-14FF-4CD8-8D53-E70BA74695F4}"/>
              </a:ext>
            </a:extLst>
          </p:cNvPr>
          <p:cNvCxnSpPr>
            <a:cxnSpLocks/>
          </p:cNvCxnSpPr>
          <p:nvPr/>
        </p:nvCxnSpPr>
        <p:spPr>
          <a:xfrm flipV="1">
            <a:off x="1623060" y="3469170"/>
            <a:ext cx="8161020" cy="1"/>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8" name="Пряма сполучна лінія 17">
            <a:extLst>
              <a:ext uri="{FF2B5EF4-FFF2-40B4-BE49-F238E27FC236}">
                <a16:creationId xmlns:a16="http://schemas.microsoft.com/office/drawing/2014/main" id="{127C5D55-C809-4FFF-B92E-E7E05899F1CE}"/>
              </a:ext>
            </a:extLst>
          </p:cNvPr>
          <p:cNvCxnSpPr>
            <a:cxnSpLocks/>
          </p:cNvCxnSpPr>
          <p:nvPr/>
        </p:nvCxnSpPr>
        <p:spPr>
          <a:xfrm>
            <a:off x="1635592" y="3469171"/>
            <a:ext cx="0" cy="3084029"/>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Пряма сполучна лінія 24">
            <a:extLst>
              <a:ext uri="{FF2B5EF4-FFF2-40B4-BE49-F238E27FC236}">
                <a16:creationId xmlns:a16="http://schemas.microsoft.com/office/drawing/2014/main" id="{E617261C-018C-4CF5-B106-E5EC4F793882}"/>
              </a:ext>
            </a:extLst>
          </p:cNvPr>
          <p:cNvCxnSpPr>
            <a:cxnSpLocks/>
          </p:cNvCxnSpPr>
          <p:nvPr/>
        </p:nvCxnSpPr>
        <p:spPr>
          <a:xfrm flipH="1">
            <a:off x="9792872" y="3449955"/>
            <a:ext cx="2456" cy="2276543"/>
          </a:xfrm>
          <a:prstGeom prst="line">
            <a:avLst/>
          </a:prstGeom>
          <a:ln w="3810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6" name="Пряма сполучна лінія 25">
            <a:extLst>
              <a:ext uri="{FF2B5EF4-FFF2-40B4-BE49-F238E27FC236}">
                <a16:creationId xmlns:a16="http://schemas.microsoft.com/office/drawing/2014/main" id="{CD40AE01-37B9-4CFC-B70E-9681DE3F2AFF}"/>
              </a:ext>
            </a:extLst>
          </p:cNvPr>
          <p:cNvCxnSpPr>
            <a:cxnSpLocks/>
          </p:cNvCxnSpPr>
          <p:nvPr/>
        </p:nvCxnSpPr>
        <p:spPr>
          <a:xfrm flipH="1">
            <a:off x="9633586" y="5726498"/>
            <a:ext cx="179069"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Пряма сполучна лінія 32">
            <a:extLst>
              <a:ext uri="{FF2B5EF4-FFF2-40B4-BE49-F238E27FC236}">
                <a16:creationId xmlns:a16="http://schemas.microsoft.com/office/drawing/2014/main" id="{D8F255DC-BA12-459D-9632-1A64A22514CA}"/>
              </a:ext>
            </a:extLst>
          </p:cNvPr>
          <p:cNvCxnSpPr>
            <a:cxnSpLocks/>
          </p:cNvCxnSpPr>
          <p:nvPr/>
        </p:nvCxnSpPr>
        <p:spPr>
          <a:xfrm flipH="1">
            <a:off x="9667877" y="5204528"/>
            <a:ext cx="144778"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Пряма сполучна лінія 34">
            <a:extLst>
              <a:ext uri="{FF2B5EF4-FFF2-40B4-BE49-F238E27FC236}">
                <a16:creationId xmlns:a16="http://schemas.microsoft.com/office/drawing/2014/main" id="{A4AC8A24-2143-4602-B39E-4DC8CD7BF000}"/>
              </a:ext>
            </a:extLst>
          </p:cNvPr>
          <p:cNvCxnSpPr>
            <a:cxnSpLocks/>
          </p:cNvCxnSpPr>
          <p:nvPr/>
        </p:nvCxnSpPr>
        <p:spPr>
          <a:xfrm flipH="1">
            <a:off x="9650732" y="4793048"/>
            <a:ext cx="161923"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Пряма сполучна лінія 35">
            <a:extLst>
              <a:ext uri="{FF2B5EF4-FFF2-40B4-BE49-F238E27FC236}">
                <a16:creationId xmlns:a16="http://schemas.microsoft.com/office/drawing/2014/main" id="{448E7020-B828-4280-A484-2988A83D0DD9}"/>
              </a:ext>
            </a:extLst>
          </p:cNvPr>
          <p:cNvCxnSpPr>
            <a:cxnSpLocks/>
          </p:cNvCxnSpPr>
          <p:nvPr/>
        </p:nvCxnSpPr>
        <p:spPr>
          <a:xfrm flipH="1">
            <a:off x="9645970" y="4322513"/>
            <a:ext cx="166685"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Пряма сполучна лінія 36">
            <a:extLst>
              <a:ext uri="{FF2B5EF4-FFF2-40B4-BE49-F238E27FC236}">
                <a16:creationId xmlns:a16="http://schemas.microsoft.com/office/drawing/2014/main" id="{ED189853-C671-4DA0-BD63-BC1D418610A9}"/>
              </a:ext>
            </a:extLst>
          </p:cNvPr>
          <p:cNvCxnSpPr>
            <a:cxnSpLocks/>
          </p:cNvCxnSpPr>
          <p:nvPr/>
        </p:nvCxnSpPr>
        <p:spPr>
          <a:xfrm flipH="1">
            <a:off x="1580349" y="6553200"/>
            <a:ext cx="75096"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Пряма сполучна лінія 40">
            <a:extLst>
              <a:ext uri="{FF2B5EF4-FFF2-40B4-BE49-F238E27FC236}">
                <a16:creationId xmlns:a16="http://schemas.microsoft.com/office/drawing/2014/main" id="{BB0291F9-C6B7-49BB-BFF9-0429D5D30200}"/>
              </a:ext>
            </a:extLst>
          </p:cNvPr>
          <p:cNvCxnSpPr>
            <a:cxnSpLocks/>
          </p:cNvCxnSpPr>
          <p:nvPr/>
        </p:nvCxnSpPr>
        <p:spPr>
          <a:xfrm flipH="1">
            <a:off x="1555504" y="5947785"/>
            <a:ext cx="8271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a16="http://schemas.microsoft.com/office/drawing/2014/main" id="{C0BE0ABE-7448-42AE-A63F-9C5DB16BC4EA}"/>
              </a:ext>
            </a:extLst>
          </p:cNvPr>
          <p:cNvCxnSpPr>
            <a:cxnSpLocks/>
          </p:cNvCxnSpPr>
          <p:nvPr/>
        </p:nvCxnSpPr>
        <p:spPr>
          <a:xfrm flipH="1">
            <a:off x="1555504" y="5349694"/>
            <a:ext cx="8271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Пряма сполучна лінія 43">
            <a:extLst>
              <a:ext uri="{FF2B5EF4-FFF2-40B4-BE49-F238E27FC236}">
                <a16:creationId xmlns:a16="http://schemas.microsoft.com/office/drawing/2014/main" id="{1BB7E831-D71D-411E-AEC0-F89A39B93F3D}"/>
              </a:ext>
            </a:extLst>
          </p:cNvPr>
          <p:cNvCxnSpPr>
            <a:cxnSpLocks/>
          </p:cNvCxnSpPr>
          <p:nvPr/>
        </p:nvCxnSpPr>
        <p:spPr>
          <a:xfrm flipH="1">
            <a:off x="1555504" y="4860138"/>
            <a:ext cx="8271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Пряма сполучна лінія 44">
            <a:extLst>
              <a:ext uri="{FF2B5EF4-FFF2-40B4-BE49-F238E27FC236}">
                <a16:creationId xmlns:a16="http://schemas.microsoft.com/office/drawing/2014/main" id="{C007BC56-E4AB-4DAB-85C8-7114EC868B4F}"/>
              </a:ext>
            </a:extLst>
          </p:cNvPr>
          <p:cNvCxnSpPr>
            <a:cxnSpLocks/>
          </p:cNvCxnSpPr>
          <p:nvPr/>
        </p:nvCxnSpPr>
        <p:spPr>
          <a:xfrm flipH="1">
            <a:off x="1574633" y="6566910"/>
            <a:ext cx="8271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Пряма сполучна лінія 50">
            <a:extLst>
              <a:ext uri="{FF2B5EF4-FFF2-40B4-BE49-F238E27FC236}">
                <a16:creationId xmlns:a16="http://schemas.microsoft.com/office/drawing/2014/main" id="{8AA4E3DA-123D-43F7-880C-91489DC58016}"/>
              </a:ext>
            </a:extLst>
          </p:cNvPr>
          <p:cNvCxnSpPr>
            <a:cxnSpLocks/>
          </p:cNvCxnSpPr>
          <p:nvPr/>
        </p:nvCxnSpPr>
        <p:spPr>
          <a:xfrm flipV="1">
            <a:off x="4939665" y="4090504"/>
            <a:ext cx="4352537" cy="161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Пряма сполучна лінія 54">
            <a:extLst>
              <a:ext uri="{FF2B5EF4-FFF2-40B4-BE49-F238E27FC236}">
                <a16:creationId xmlns:a16="http://schemas.microsoft.com/office/drawing/2014/main" id="{62949138-C5AE-41E2-BECE-73203233E4A2}"/>
              </a:ext>
            </a:extLst>
          </p:cNvPr>
          <p:cNvCxnSpPr>
            <a:cxnSpLocks/>
          </p:cNvCxnSpPr>
          <p:nvPr/>
        </p:nvCxnSpPr>
        <p:spPr>
          <a:xfrm>
            <a:off x="9295236" y="4090504"/>
            <a:ext cx="0" cy="60491"/>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Пряма сполучна лінія 59">
            <a:extLst>
              <a:ext uri="{FF2B5EF4-FFF2-40B4-BE49-F238E27FC236}">
                <a16:creationId xmlns:a16="http://schemas.microsoft.com/office/drawing/2014/main" id="{71F0BC02-CC99-4128-9A71-00E2BE788701}"/>
              </a:ext>
            </a:extLst>
          </p:cNvPr>
          <p:cNvCxnSpPr/>
          <p:nvPr/>
        </p:nvCxnSpPr>
        <p:spPr>
          <a:xfrm>
            <a:off x="3234690" y="3649980"/>
            <a:ext cx="0" cy="50101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Пряма сполучна лінія 64">
            <a:extLst>
              <a:ext uri="{FF2B5EF4-FFF2-40B4-BE49-F238E27FC236}">
                <a16:creationId xmlns:a16="http://schemas.microsoft.com/office/drawing/2014/main" id="{3592A65E-9796-4545-ADE2-870BE192E47F}"/>
              </a:ext>
            </a:extLst>
          </p:cNvPr>
          <p:cNvCxnSpPr>
            <a:cxnSpLocks/>
          </p:cNvCxnSpPr>
          <p:nvPr/>
        </p:nvCxnSpPr>
        <p:spPr>
          <a:xfrm>
            <a:off x="3223260" y="4503420"/>
            <a:ext cx="0" cy="84806"/>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3" name="Прямокутник 62">
            <a:extLst>
              <a:ext uri="{FF2B5EF4-FFF2-40B4-BE49-F238E27FC236}">
                <a16:creationId xmlns:a16="http://schemas.microsoft.com/office/drawing/2014/main" id="{BB83FD2B-3C98-498E-9976-B2951547F399}"/>
              </a:ext>
            </a:extLst>
          </p:cNvPr>
          <p:cNvSpPr/>
          <p:nvPr/>
        </p:nvSpPr>
        <p:spPr>
          <a:xfrm>
            <a:off x="9925852" y="6221730"/>
            <a:ext cx="575034" cy="331455"/>
          </a:xfrm>
          <a:prstGeom prst="rect">
            <a:avLst/>
          </a:prstGeom>
          <a:solidFill>
            <a:srgbClr val="00B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00" b="1" kern="1200" dirty="0">
                <a:solidFill>
                  <a:srgbClr val="4D4634"/>
                </a:solidFill>
                <a:latin typeface="Arial"/>
              </a:rPr>
              <a:t>Агенція </a:t>
            </a:r>
            <a:endParaRPr lang="LID4096" sz="800" b="1" kern="1200" dirty="0">
              <a:solidFill>
                <a:srgbClr val="4D4634"/>
              </a:solidFill>
              <a:latin typeface="Arial"/>
            </a:endParaRPr>
          </a:p>
        </p:txBody>
      </p:sp>
      <p:cxnSp>
        <p:nvCxnSpPr>
          <p:cNvPr id="66" name="Пряма сполучна лінія 65">
            <a:extLst>
              <a:ext uri="{FF2B5EF4-FFF2-40B4-BE49-F238E27FC236}">
                <a16:creationId xmlns:a16="http://schemas.microsoft.com/office/drawing/2014/main" id="{243B0A32-9359-4367-AF56-43943F9A1FDC}"/>
              </a:ext>
            </a:extLst>
          </p:cNvPr>
          <p:cNvCxnSpPr/>
          <p:nvPr/>
        </p:nvCxnSpPr>
        <p:spPr>
          <a:xfrm>
            <a:off x="9645970" y="5817870"/>
            <a:ext cx="545780" cy="0"/>
          </a:xfrm>
          <a:prstGeom prst="line">
            <a:avLst/>
          </a:prstGeom>
          <a:ln w="25400">
            <a:prstDash val="dash"/>
          </a:ln>
        </p:spPr>
        <p:style>
          <a:lnRef idx="1">
            <a:schemeClr val="dk1"/>
          </a:lnRef>
          <a:fillRef idx="0">
            <a:schemeClr val="dk1"/>
          </a:fillRef>
          <a:effectRef idx="0">
            <a:schemeClr val="dk1"/>
          </a:effectRef>
          <a:fontRef idx="minor">
            <a:schemeClr val="tx1"/>
          </a:fontRef>
        </p:style>
      </p:cxnSp>
      <p:cxnSp>
        <p:nvCxnSpPr>
          <p:cNvPr id="68" name="Пряма сполучна лінія 67">
            <a:extLst>
              <a:ext uri="{FF2B5EF4-FFF2-40B4-BE49-F238E27FC236}">
                <a16:creationId xmlns:a16="http://schemas.microsoft.com/office/drawing/2014/main" id="{1FE93FF3-ACCC-4119-8EE8-07701ED89BCA}"/>
              </a:ext>
            </a:extLst>
          </p:cNvPr>
          <p:cNvCxnSpPr>
            <a:cxnSpLocks/>
            <a:endCxn id="63" idx="0"/>
          </p:cNvCxnSpPr>
          <p:nvPr/>
        </p:nvCxnSpPr>
        <p:spPr>
          <a:xfrm>
            <a:off x="10213369" y="5817870"/>
            <a:ext cx="0" cy="40386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02140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3" name="Місце для тексту 2">
            <a:extLst>
              <a:ext uri="{FF2B5EF4-FFF2-40B4-BE49-F238E27FC236}">
                <a16:creationId xmlns:a16="http://schemas.microsoft.com/office/drawing/2014/main" id="{FCE00627-A8B7-4F8E-A7C6-92F8D05C8A28}"/>
              </a:ext>
            </a:extLst>
          </p:cNvPr>
          <p:cNvSpPr>
            <a:spLocks noGrp="1"/>
          </p:cNvSpPr>
          <p:nvPr>
            <p:ph type="body" idx="1"/>
          </p:nvPr>
        </p:nvSpPr>
        <p:spPr>
          <a:xfrm>
            <a:off x="730385" y="2371060"/>
            <a:ext cx="9221689" cy="4796544"/>
          </a:xfrm>
        </p:spPr>
        <p:txBody>
          <a:bodyPr>
            <a:normAutofit fontScale="40000" lnSpcReduction="20000"/>
          </a:bodyPr>
          <a:lstStyle/>
          <a:p>
            <a:r>
              <a:rPr lang="uk-UA" dirty="0"/>
              <a:t>розробляє та реалізовує стратегію розвитку ІВ в оборонній </a:t>
            </a:r>
            <a:r>
              <a:rPr lang="uk-UA" dirty="0" err="1"/>
              <a:t>сферрі</a:t>
            </a:r>
            <a:r>
              <a:rPr lang="uk-UA" dirty="0"/>
              <a:t>;</a:t>
            </a:r>
          </a:p>
          <a:p>
            <a:r>
              <a:rPr lang="uk-UA" dirty="0"/>
              <a:t>Організовує методичну допомогу, з укладання контрактів, що містять або можуть містити  об'єкти права ІВ;</a:t>
            </a:r>
          </a:p>
          <a:p>
            <a:r>
              <a:rPr lang="uk-UA" dirty="0"/>
              <a:t>Погоджує контракти, що містять або можуть містити  об'єкти права ІВ;</a:t>
            </a:r>
          </a:p>
          <a:p>
            <a:r>
              <a:rPr lang="uk-UA" dirty="0"/>
              <a:t>Організовує підготовку та атестацію кадрів з ІВ  в МО та ЗСУ;</a:t>
            </a:r>
          </a:p>
          <a:p>
            <a:r>
              <a:rPr lang="ru-RU" dirty="0" err="1"/>
              <a:t>Організовує</a:t>
            </a:r>
            <a:r>
              <a:rPr lang="ru-RU" dirty="0"/>
              <a:t> </a:t>
            </a:r>
            <a:r>
              <a:rPr lang="ru-RU" dirty="0" err="1"/>
              <a:t>проведення</a:t>
            </a:r>
            <a:r>
              <a:rPr lang="ru-RU" dirty="0"/>
              <a:t>  </a:t>
            </a:r>
            <a:r>
              <a:rPr lang="ru-RU" dirty="0" err="1"/>
              <a:t>досліджень</a:t>
            </a:r>
            <a:r>
              <a:rPr lang="ru-RU" dirty="0"/>
              <a:t> з метою </a:t>
            </a:r>
            <a:r>
              <a:rPr lang="ru-RU" dirty="0" err="1"/>
              <a:t>виявлення</a:t>
            </a:r>
            <a:r>
              <a:rPr lang="ru-RU" dirty="0"/>
              <a:t> </a:t>
            </a:r>
            <a:r>
              <a:rPr lang="ru-RU" dirty="0" err="1"/>
              <a:t>об’єктів</a:t>
            </a:r>
            <a:r>
              <a:rPr lang="ru-RU" dirty="0"/>
              <a:t> права ІВ;</a:t>
            </a:r>
            <a:endParaRPr lang="uk-UA" dirty="0"/>
          </a:p>
          <a:p>
            <a:r>
              <a:rPr lang="uk-UA" dirty="0"/>
              <a:t>Здійснює аналітику щодо стану ІВ в  МО та ЗСУ;</a:t>
            </a:r>
          </a:p>
          <a:p>
            <a:r>
              <a:rPr lang="ru-RU" dirty="0" err="1"/>
              <a:t>Організовує</a:t>
            </a:r>
            <a:r>
              <a:rPr lang="ru-RU" dirty="0"/>
              <a:t>  </a:t>
            </a:r>
            <a:r>
              <a:rPr lang="ru-RU" dirty="0" err="1"/>
              <a:t>проведення</a:t>
            </a:r>
            <a:r>
              <a:rPr lang="ru-RU" dirty="0"/>
              <a:t>  </a:t>
            </a:r>
            <a:r>
              <a:rPr lang="ru-RU" dirty="0" err="1"/>
              <a:t>маркетингових</a:t>
            </a:r>
            <a:r>
              <a:rPr lang="ru-RU" dirty="0"/>
              <a:t> та патентно-</a:t>
            </a:r>
            <a:r>
              <a:rPr lang="ru-RU" dirty="0" err="1"/>
              <a:t>кон’юнктурних</a:t>
            </a:r>
            <a:r>
              <a:rPr lang="ru-RU" dirty="0"/>
              <a:t> </a:t>
            </a:r>
            <a:r>
              <a:rPr lang="ru-RU" dirty="0" err="1"/>
              <a:t>досліджень</a:t>
            </a:r>
            <a:r>
              <a:rPr lang="ru-RU" dirty="0"/>
              <a:t>;</a:t>
            </a:r>
            <a:endParaRPr lang="uk-UA" dirty="0"/>
          </a:p>
          <a:p>
            <a:r>
              <a:rPr lang="uk-UA" dirty="0"/>
              <a:t>Створює та веде реєстр ІВ в МО та ЗСУ та контролює підтримання чинності патентів ;</a:t>
            </a:r>
          </a:p>
          <a:p>
            <a:r>
              <a:rPr lang="uk-UA" dirty="0"/>
              <a:t>Взаємодія з винахідником ( в тому числі лавах ЗСУ) через єдине вікно;</a:t>
            </a:r>
          </a:p>
          <a:p>
            <a:r>
              <a:rPr lang="uk-UA" dirty="0"/>
              <a:t>Організовує методичну допомогу при отриманні  прав ІВ;</a:t>
            </a:r>
          </a:p>
          <a:p>
            <a:r>
              <a:rPr lang="uk-UA" dirty="0"/>
              <a:t>Реєструє права </a:t>
            </a:r>
            <a:r>
              <a:rPr lang="uk-UA"/>
              <a:t>інтелектуальної власності ;</a:t>
            </a:r>
            <a:endParaRPr lang="uk-UA" dirty="0"/>
          </a:p>
          <a:p>
            <a:r>
              <a:rPr lang="uk-UA" dirty="0"/>
              <a:t>Взаємодіє з державними органами, установами, організаціями всіх форм власності  з питань </a:t>
            </a:r>
            <a:r>
              <a:rPr lang="ru-RU" dirty="0" err="1"/>
              <a:t>інноваційної</a:t>
            </a:r>
            <a:r>
              <a:rPr lang="ru-RU" dirty="0"/>
              <a:t> </a:t>
            </a:r>
            <a:r>
              <a:rPr lang="ru-RU" dirty="0" err="1"/>
              <a:t>діяльності</a:t>
            </a:r>
            <a:r>
              <a:rPr lang="ru-RU" dirty="0"/>
              <a:t> та  </a:t>
            </a:r>
            <a:r>
              <a:rPr lang="ru-RU" dirty="0" err="1"/>
              <a:t>захисту</a:t>
            </a:r>
            <a:r>
              <a:rPr lang="ru-RU" dirty="0"/>
              <a:t> прав </a:t>
            </a:r>
            <a:r>
              <a:rPr lang="ru-RU" dirty="0" err="1"/>
              <a:t>інтелектуальної</a:t>
            </a:r>
            <a:r>
              <a:rPr lang="ru-RU" dirty="0"/>
              <a:t> </a:t>
            </a:r>
            <a:r>
              <a:rPr lang="ru-RU" dirty="0" err="1"/>
              <a:t>власності</a:t>
            </a:r>
            <a:r>
              <a:rPr lang="ru-RU" dirty="0"/>
              <a:t>;</a:t>
            </a:r>
            <a:r>
              <a:rPr lang="uk-UA" dirty="0"/>
              <a:t> </a:t>
            </a:r>
          </a:p>
          <a:p>
            <a:r>
              <a:rPr lang="uk-UA" dirty="0"/>
              <a:t>Сприяє захисту ІВ МО та ЗСУ;</a:t>
            </a:r>
          </a:p>
          <a:p>
            <a:r>
              <a:rPr lang="ru-RU" dirty="0" err="1"/>
              <a:t>Здійснює</a:t>
            </a:r>
            <a:r>
              <a:rPr lang="ru-RU" dirty="0"/>
              <a:t> </a:t>
            </a:r>
            <a:r>
              <a:rPr lang="ru-RU" dirty="0" err="1"/>
              <a:t>міжнародне</a:t>
            </a:r>
            <a:r>
              <a:rPr lang="ru-RU" dirty="0"/>
              <a:t> </a:t>
            </a:r>
            <a:r>
              <a:rPr lang="ru-RU" dirty="0" err="1"/>
              <a:t>співробітництво</a:t>
            </a:r>
            <a:r>
              <a:rPr lang="ru-RU" dirty="0"/>
              <a:t> </a:t>
            </a:r>
            <a:r>
              <a:rPr lang="uk-UA" dirty="0"/>
              <a:t>з питань </a:t>
            </a:r>
            <a:r>
              <a:rPr lang="ru-RU" dirty="0" err="1"/>
              <a:t>інноваційної</a:t>
            </a:r>
            <a:r>
              <a:rPr lang="ru-RU" dirty="0"/>
              <a:t> </a:t>
            </a:r>
            <a:r>
              <a:rPr lang="ru-RU" dirty="0" err="1"/>
              <a:t>діяльності</a:t>
            </a:r>
            <a:r>
              <a:rPr lang="ru-RU" dirty="0"/>
              <a:t> та  </a:t>
            </a:r>
            <a:r>
              <a:rPr lang="ru-RU" dirty="0" err="1"/>
              <a:t>захисту</a:t>
            </a:r>
            <a:r>
              <a:rPr lang="ru-RU" dirty="0"/>
              <a:t> прав </a:t>
            </a:r>
            <a:r>
              <a:rPr lang="ru-RU" dirty="0" err="1"/>
              <a:t>інтелектуальної</a:t>
            </a:r>
            <a:r>
              <a:rPr lang="ru-RU" dirty="0"/>
              <a:t> </a:t>
            </a:r>
            <a:r>
              <a:rPr lang="ru-RU" dirty="0" err="1"/>
              <a:t>власності</a:t>
            </a:r>
            <a:r>
              <a:rPr lang="ru-RU" dirty="0"/>
              <a:t>;</a:t>
            </a:r>
            <a:r>
              <a:rPr lang="uk-UA" dirty="0"/>
              <a:t> </a:t>
            </a:r>
            <a:endParaRPr lang="ru-RU" dirty="0"/>
          </a:p>
          <a:p>
            <a:r>
              <a:rPr lang="ru-RU" dirty="0" err="1"/>
              <a:t>Забезпечує</a:t>
            </a:r>
            <a:r>
              <a:rPr lang="ru-RU" dirty="0"/>
              <a:t> </a:t>
            </a:r>
            <a:r>
              <a:rPr lang="ru-RU" dirty="0" err="1"/>
              <a:t>дотримання</a:t>
            </a:r>
            <a:r>
              <a:rPr lang="ru-RU" dirty="0"/>
              <a:t> </a:t>
            </a:r>
            <a:r>
              <a:rPr lang="ru-RU" dirty="0" err="1"/>
              <a:t>законодавства</a:t>
            </a:r>
            <a:r>
              <a:rPr lang="ru-RU" dirty="0"/>
              <a:t> в МО та ЗСУ  з </a:t>
            </a:r>
            <a:r>
              <a:rPr lang="uk-UA" dirty="0"/>
              <a:t>з питань </a:t>
            </a:r>
            <a:r>
              <a:rPr lang="ru-RU" dirty="0" err="1"/>
              <a:t>інноваційної</a:t>
            </a:r>
            <a:r>
              <a:rPr lang="ru-RU" dirty="0"/>
              <a:t> </a:t>
            </a:r>
            <a:r>
              <a:rPr lang="ru-RU" dirty="0" err="1"/>
              <a:t>діяльності</a:t>
            </a:r>
            <a:r>
              <a:rPr lang="ru-RU" dirty="0"/>
              <a:t> та  </a:t>
            </a:r>
            <a:r>
              <a:rPr lang="ru-RU" dirty="0" err="1"/>
              <a:t>захисту</a:t>
            </a:r>
            <a:r>
              <a:rPr lang="ru-RU" dirty="0"/>
              <a:t> прав </a:t>
            </a:r>
            <a:r>
              <a:rPr lang="ru-RU" dirty="0" err="1"/>
              <a:t>інтелектуальної</a:t>
            </a:r>
            <a:r>
              <a:rPr lang="ru-RU" dirty="0"/>
              <a:t> </a:t>
            </a:r>
            <a:r>
              <a:rPr lang="ru-RU" dirty="0" err="1"/>
              <a:t>власності</a:t>
            </a:r>
            <a:r>
              <a:rPr lang="ru-RU" dirty="0"/>
              <a:t>;</a:t>
            </a:r>
            <a:r>
              <a:rPr lang="uk-UA" dirty="0"/>
              <a:t> </a:t>
            </a:r>
          </a:p>
          <a:p>
            <a:endParaRPr lang="uk-UA" dirty="0"/>
          </a:p>
          <a:p>
            <a:endParaRPr lang="uk-UA" dirty="0"/>
          </a:p>
          <a:p>
            <a:endParaRPr lang="uk-UA" dirty="0"/>
          </a:p>
          <a:p>
            <a:endParaRPr lang="uk-UA" dirty="0"/>
          </a:p>
          <a:p>
            <a:endParaRPr lang="uk-UA" dirty="0"/>
          </a:p>
          <a:p>
            <a:endParaRPr lang="uk-UA" dirty="0"/>
          </a:p>
          <a:p>
            <a:endParaRPr lang="uk-UA" dirty="0"/>
          </a:p>
          <a:p>
            <a:endParaRPr lang="LID4096" dirty="0"/>
          </a:p>
        </p:txBody>
      </p:sp>
      <p:sp>
        <p:nvSpPr>
          <p:cNvPr id="23" name="Прямокутник 22">
            <a:extLst>
              <a:ext uri="{FF2B5EF4-FFF2-40B4-BE49-F238E27FC236}">
                <a16:creationId xmlns:a16="http://schemas.microsoft.com/office/drawing/2014/main" id="{DA52A816-F333-49FB-9B74-E4C0AD30942B}"/>
              </a:ext>
            </a:extLst>
          </p:cNvPr>
          <p:cNvSpPr/>
          <p:nvPr/>
        </p:nvSpPr>
        <p:spPr>
          <a:xfrm>
            <a:off x="1" y="1763463"/>
            <a:ext cx="5061098"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4D4634"/>
                </a:solidFill>
              </a:rPr>
              <a:t>ПОВНОВАЖЕННЯ САМОСТІЙНОГО  СЕКТОРУ </a:t>
            </a:r>
            <a:r>
              <a:rPr lang="ru-RU" sz="1200" dirty="0">
                <a:solidFill>
                  <a:srgbClr val="4D4634"/>
                </a:solidFill>
              </a:rPr>
              <a:t>з </a:t>
            </a:r>
            <a:r>
              <a:rPr lang="ru-RU" sz="1200" dirty="0" err="1">
                <a:solidFill>
                  <a:srgbClr val="4D4634"/>
                </a:solidFill>
              </a:rPr>
              <a:t>питань</a:t>
            </a:r>
            <a:r>
              <a:rPr lang="ru-RU" sz="1200" dirty="0">
                <a:solidFill>
                  <a:srgbClr val="4D4634"/>
                </a:solidFill>
              </a:rPr>
              <a:t> трансферу </a:t>
            </a:r>
            <a:r>
              <a:rPr lang="ru-RU" sz="1200" dirty="0" err="1">
                <a:solidFill>
                  <a:srgbClr val="4D4634"/>
                </a:solidFill>
              </a:rPr>
              <a:t>технологій</a:t>
            </a:r>
            <a:r>
              <a:rPr lang="ru-RU" sz="1200" dirty="0">
                <a:solidFill>
                  <a:srgbClr val="4D4634"/>
                </a:solidFill>
              </a:rPr>
              <a:t>, </a:t>
            </a:r>
            <a:r>
              <a:rPr lang="ru-RU" sz="1200" dirty="0" err="1">
                <a:solidFill>
                  <a:srgbClr val="4D4634"/>
                </a:solidFill>
              </a:rPr>
              <a:t>інноваційної</a:t>
            </a:r>
            <a:r>
              <a:rPr lang="ru-RU" sz="1200" dirty="0">
                <a:solidFill>
                  <a:srgbClr val="4D4634"/>
                </a:solidFill>
              </a:rPr>
              <a:t> </a:t>
            </a:r>
            <a:r>
              <a:rPr lang="ru-RU" sz="1200" dirty="0" err="1">
                <a:solidFill>
                  <a:srgbClr val="4D4634"/>
                </a:solidFill>
              </a:rPr>
              <a:t>діяльності</a:t>
            </a:r>
            <a:r>
              <a:rPr lang="ru-RU" sz="1200" dirty="0">
                <a:solidFill>
                  <a:srgbClr val="4D4634"/>
                </a:solidFill>
              </a:rPr>
              <a:t> та </a:t>
            </a:r>
            <a:r>
              <a:rPr lang="ru-RU" sz="1200" dirty="0" err="1">
                <a:solidFill>
                  <a:srgbClr val="4D4634"/>
                </a:solidFill>
              </a:rPr>
              <a:t>інтелектуальної</a:t>
            </a:r>
            <a:r>
              <a:rPr lang="ru-RU" sz="1200" dirty="0">
                <a:solidFill>
                  <a:srgbClr val="4D4634"/>
                </a:solidFill>
              </a:rPr>
              <a:t> </a:t>
            </a:r>
            <a:r>
              <a:rPr lang="ru-RU" sz="1200" dirty="0" err="1">
                <a:solidFill>
                  <a:srgbClr val="4D4634"/>
                </a:solidFill>
              </a:rPr>
              <a:t>власності</a:t>
            </a:r>
            <a:r>
              <a:rPr lang="uk-UA" sz="1200" dirty="0">
                <a:solidFill>
                  <a:srgbClr val="4D4634"/>
                </a:solidFill>
              </a:rPr>
              <a:t> </a:t>
            </a:r>
            <a:endParaRPr lang="LID4096" sz="1200" dirty="0">
              <a:solidFill>
                <a:srgbClr val="4D4634"/>
              </a:solidFill>
            </a:endParaRPr>
          </a:p>
        </p:txBody>
      </p:sp>
      <p:sp>
        <p:nvSpPr>
          <p:cNvPr id="8" name="Місце для тексту 4">
            <a:extLst>
              <a:ext uri="{FF2B5EF4-FFF2-40B4-BE49-F238E27FC236}">
                <a16:creationId xmlns:a16="http://schemas.microsoft.com/office/drawing/2014/main" id="{2A2F505D-F113-4F0F-8774-621D7C5193E9}"/>
              </a:ext>
            </a:extLst>
          </p:cNvPr>
          <p:cNvSpPr txBox="1">
            <a:spLocks/>
          </p:cNvSpPr>
          <p:nvPr/>
        </p:nvSpPr>
        <p:spPr>
          <a:xfrm>
            <a:off x="520147" y="2868182"/>
            <a:ext cx="9431927" cy="46336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LID4096" dirty="0"/>
          </a:p>
        </p:txBody>
      </p:sp>
    </p:spTree>
    <p:extLst>
      <p:ext uri="{BB962C8B-B14F-4D97-AF65-F5344CB8AC3E}">
        <p14:creationId xmlns:p14="http://schemas.microsoft.com/office/powerpoint/2010/main" val="468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128026"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1</a:t>
            </a:r>
            <a:r>
              <a:rPr lang="uk-UA" sz="2000" dirty="0">
                <a:solidFill>
                  <a:srgbClr val="FFD66E"/>
                </a:solidFill>
                <a:latin typeface="Arial"/>
                <a:ea typeface="Arial"/>
                <a:cs typeface="Arial"/>
                <a:sym typeface="Arial"/>
              </a:rPr>
              <a:t>5</a:t>
            </a:r>
          </a:p>
        </p:txBody>
      </p:sp>
      <p:sp>
        <p:nvSpPr>
          <p:cNvPr id="6" name="Google Shape;97;p2">
            <a:extLst>
              <a:ext uri="{FF2B5EF4-FFF2-40B4-BE49-F238E27FC236}">
                <a16:creationId xmlns:a16="http://schemas.microsoft.com/office/drawing/2014/main" id="{2A2C04DA-C333-C404-ED31-275F71092A0D}"/>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23" name="Прямокутник 22">
            <a:extLst>
              <a:ext uri="{FF2B5EF4-FFF2-40B4-BE49-F238E27FC236}">
                <a16:creationId xmlns:a16="http://schemas.microsoft.com/office/drawing/2014/main" id="{DA52A816-F333-49FB-9B74-E4C0AD30942B}"/>
              </a:ext>
            </a:extLst>
          </p:cNvPr>
          <p:cNvSpPr/>
          <p:nvPr/>
        </p:nvSpPr>
        <p:spPr>
          <a:xfrm>
            <a:off x="1" y="1763463"/>
            <a:ext cx="5061098" cy="607597"/>
          </a:xfrm>
          <a:prstGeom prst="rect">
            <a:avLst/>
          </a:prstGeom>
          <a:solidFill>
            <a:srgbClr val="FFD66E"/>
          </a:solidFill>
          <a:ln w="12700" cap="rnd">
            <a:solidFill>
              <a:srgbClr val="4D4634"/>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4D4634"/>
                </a:solidFill>
              </a:rPr>
              <a:t>ЄДИНЕ ВІКНО</a:t>
            </a:r>
            <a:endParaRPr lang="LID4096" sz="1200" dirty="0">
              <a:solidFill>
                <a:srgbClr val="4D4634"/>
              </a:solidFill>
            </a:endParaRPr>
          </a:p>
        </p:txBody>
      </p:sp>
      <p:sp>
        <p:nvSpPr>
          <p:cNvPr id="8" name="Місце для тексту 4">
            <a:extLst>
              <a:ext uri="{FF2B5EF4-FFF2-40B4-BE49-F238E27FC236}">
                <a16:creationId xmlns:a16="http://schemas.microsoft.com/office/drawing/2014/main" id="{2A2F505D-F113-4F0F-8774-621D7C5193E9}"/>
              </a:ext>
            </a:extLst>
          </p:cNvPr>
          <p:cNvSpPr txBox="1">
            <a:spLocks/>
          </p:cNvSpPr>
          <p:nvPr/>
        </p:nvSpPr>
        <p:spPr>
          <a:xfrm>
            <a:off x="520147" y="2868182"/>
            <a:ext cx="9431927" cy="46336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LID4096" dirty="0"/>
          </a:p>
        </p:txBody>
      </p:sp>
      <p:sp>
        <p:nvSpPr>
          <p:cNvPr id="10" name="Прямокутник 9">
            <a:extLst>
              <a:ext uri="{FF2B5EF4-FFF2-40B4-BE49-F238E27FC236}">
                <a16:creationId xmlns:a16="http://schemas.microsoft.com/office/drawing/2014/main" id="{79FA63F5-E97A-4A03-8EA0-AC1B24E8B4CD}"/>
              </a:ext>
            </a:extLst>
          </p:cNvPr>
          <p:cNvSpPr/>
          <p:nvPr/>
        </p:nvSpPr>
        <p:spPr>
          <a:xfrm>
            <a:off x="616688" y="2963093"/>
            <a:ext cx="1754372" cy="1233377"/>
          </a:xfrm>
          <a:prstGeom prst="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4D4634"/>
                </a:solidFill>
              </a:rPr>
              <a:t>ВИНАХІДНИК</a:t>
            </a:r>
            <a:endParaRPr lang="LID4096" b="1" dirty="0">
              <a:solidFill>
                <a:srgbClr val="4D4634"/>
              </a:solidFill>
            </a:endParaRPr>
          </a:p>
        </p:txBody>
      </p:sp>
      <p:sp>
        <p:nvSpPr>
          <p:cNvPr id="16" name="Прямокутник 15">
            <a:extLst>
              <a:ext uri="{FF2B5EF4-FFF2-40B4-BE49-F238E27FC236}">
                <a16:creationId xmlns:a16="http://schemas.microsoft.com/office/drawing/2014/main" id="{F74E9814-C526-4FA7-AAB7-1B56C2504595}"/>
              </a:ext>
            </a:extLst>
          </p:cNvPr>
          <p:cNvSpPr/>
          <p:nvPr/>
        </p:nvSpPr>
        <p:spPr>
          <a:xfrm>
            <a:off x="4065180" y="2963093"/>
            <a:ext cx="1754372" cy="1233377"/>
          </a:xfrm>
          <a:prstGeom prst="rect">
            <a:avLst/>
          </a:prstGeom>
          <a:solidFill>
            <a:srgbClr val="FFD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4D4634"/>
                </a:solidFill>
              </a:rPr>
              <a:t>ЄДИНЕ ВІКНО</a:t>
            </a:r>
            <a:endParaRPr lang="LID4096" dirty="0"/>
          </a:p>
        </p:txBody>
      </p:sp>
      <p:cxnSp>
        <p:nvCxnSpPr>
          <p:cNvPr id="12" name="Пряма зі стрілкою 11">
            <a:extLst>
              <a:ext uri="{FF2B5EF4-FFF2-40B4-BE49-F238E27FC236}">
                <a16:creationId xmlns:a16="http://schemas.microsoft.com/office/drawing/2014/main" id="{92256847-8414-4BED-A3D6-30F3B420CC36}"/>
              </a:ext>
            </a:extLst>
          </p:cNvPr>
          <p:cNvCxnSpPr>
            <a:stCxn id="10" idx="3"/>
            <a:endCxn id="16" idx="1"/>
          </p:cNvCxnSpPr>
          <p:nvPr/>
        </p:nvCxnSpPr>
        <p:spPr>
          <a:xfrm>
            <a:off x="2371060" y="3579782"/>
            <a:ext cx="1694120" cy="0"/>
          </a:xfrm>
          <a:prstGeom prst="straightConnector1">
            <a:avLst/>
          </a:prstGeom>
          <a:ln w="73025">
            <a:solidFill>
              <a:srgbClr val="FFD66E"/>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кутник 12">
            <a:extLst>
              <a:ext uri="{FF2B5EF4-FFF2-40B4-BE49-F238E27FC236}">
                <a16:creationId xmlns:a16="http://schemas.microsoft.com/office/drawing/2014/main" id="{8ECDF2BB-4DA0-43D1-B24E-B8F265CD5164}"/>
              </a:ext>
            </a:extLst>
          </p:cNvPr>
          <p:cNvSpPr/>
          <p:nvPr/>
        </p:nvSpPr>
        <p:spPr>
          <a:xfrm>
            <a:off x="2467601" y="3120698"/>
            <a:ext cx="1369926" cy="249546"/>
          </a:xfrm>
          <a:prstGeom prst="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b="1" dirty="0">
                <a:solidFill>
                  <a:srgbClr val="FFD66E"/>
                </a:solidFill>
              </a:rPr>
              <a:t>ЗВЕРНЕННЯ</a:t>
            </a:r>
            <a:endParaRPr lang="LID4096" b="1" dirty="0">
              <a:solidFill>
                <a:srgbClr val="FFD66E"/>
              </a:solidFill>
            </a:endParaRPr>
          </a:p>
        </p:txBody>
      </p:sp>
      <p:cxnSp>
        <p:nvCxnSpPr>
          <p:cNvPr id="18" name="Сполучна лінія: уступом 17">
            <a:extLst>
              <a:ext uri="{FF2B5EF4-FFF2-40B4-BE49-F238E27FC236}">
                <a16:creationId xmlns:a16="http://schemas.microsoft.com/office/drawing/2014/main" id="{22630FF0-9205-4A90-BA34-83B5FC3C42D2}"/>
              </a:ext>
            </a:extLst>
          </p:cNvPr>
          <p:cNvCxnSpPr>
            <a:stCxn id="16" idx="2"/>
          </p:cNvCxnSpPr>
          <p:nvPr/>
        </p:nvCxnSpPr>
        <p:spPr>
          <a:xfrm rot="5400000">
            <a:off x="1988365" y="3701979"/>
            <a:ext cx="2459511" cy="3448492"/>
          </a:xfrm>
          <a:prstGeom prst="bentConnector2">
            <a:avLst/>
          </a:prstGeom>
          <a:ln w="92075">
            <a:solidFill>
              <a:srgbClr val="FFD66E"/>
            </a:solidFill>
          </a:ln>
        </p:spPr>
        <p:style>
          <a:lnRef idx="1">
            <a:schemeClr val="accent1"/>
          </a:lnRef>
          <a:fillRef idx="0">
            <a:schemeClr val="accent1"/>
          </a:fillRef>
          <a:effectRef idx="0">
            <a:schemeClr val="accent1"/>
          </a:effectRef>
          <a:fontRef idx="minor">
            <a:schemeClr val="tx1"/>
          </a:fontRef>
        </p:style>
      </p:cxnSp>
      <p:cxnSp>
        <p:nvCxnSpPr>
          <p:cNvPr id="20" name="Пряма зі стрілкою 19">
            <a:extLst>
              <a:ext uri="{FF2B5EF4-FFF2-40B4-BE49-F238E27FC236}">
                <a16:creationId xmlns:a16="http://schemas.microsoft.com/office/drawing/2014/main" id="{ACD74BA3-FA9B-4ECF-9D60-C2F08C998C18}"/>
              </a:ext>
            </a:extLst>
          </p:cNvPr>
          <p:cNvCxnSpPr>
            <a:cxnSpLocks/>
            <a:endCxn id="10" idx="2"/>
          </p:cNvCxnSpPr>
          <p:nvPr/>
        </p:nvCxnSpPr>
        <p:spPr>
          <a:xfrm flipV="1">
            <a:off x="1493874" y="4196470"/>
            <a:ext cx="0" cy="2505320"/>
          </a:xfrm>
          <a:prstGeom prst="straightConnector1">
            <a:avLst/>
          </a:prstGeom>
          <a:ln w="98425">
            <a:solidFill>
              <a:srgbClr val="FFD66E"/>
            </a:solidFill>
            <a:tailEnd type="triangle"/>
          </a:ln>
        </p:spPr>
        <p:style>
          <a:lnRef idx="1">
            <a:schemeClr val="accent1"/>
          </a:lnRef>
          <a:fillRef idx="0">
            <a:schemeClr val="accent1"/>
          </a:fillRef>
          <a:effectRef idx="0">
            <a:schemeClr val="accent1"/>
          </a:effectRef>
          <a:fontRef idx="minor">
            <a:schemeClr val="tx1"/>
          </a:fontRef>
        </p:style>
      </p:cxnSp>
      <p:sp>
        <p:nvSpPr>
          <p:cNvPr id="25" name="Прямокутник 24">
            <a:extLst>
              <a:ext uri="{FF2B5EF4-FFF2-40B4-BE49-F238E27FC236}">
                <a16:creationId xmlns:a16="http://schemas.microsoft.com/office/drawing/2014/main" id="{C2686ADE-55BD-4342-9A57-BA649FBC5599}"/>
              </a:ext>
            </a:extLst>
          </p:cNvPr>
          <p:cNvSpPr/>
          <p:nvPr/>
        </p:nvSpPr>
        <p:spPr>
          <a:xfrm>
            <a:off x="1653428" y="6156500"/>
            <a:ext cx="3129383" cy="276999"/>
          </a:xfrm>
          <a:prstGeom prst="rect">
            <a:avLst/>
          </a:prstGeom>
        </p:spPr>
        <p:txBody>
          <a:bodyPr wrap="none">
            <a:spAutoFit/>
          </a:bodyPr>
          <a:lstStyle/>
          <a:p>
            <a:r>
              <a:rPr lang="uk-UA" sz="1200" b="1" dirty="0">
                <a:solidFill>
                  <a:srgbClr val="FFD66E"/>
                </a:solidFill>
              </a:rPr>
              <a:t>ПАТЕНТ З ДЕРЖАВНИМ КОНТРАКТОМ</a:t>
            </a:r>
            <a:endParaRPr lang="LID4096" sz="1200" dirty="0">
              <a:solidFill>
                <a:srgbClr val="FFD66E"/>
              </a:solidFill>
            </a:endParaRPr>
          </a:p>
        </p:txBody>
      </p:sp>
      <p:sp>
        <p:nvSpPr>
          <p:cNvPr id="31" name="Місце для тексту 12">
            <a:extLst>
              <a:ext uri="{FF2B5EF4-FFF2-40B4-BE49-F238E27FC236}">
                <a16:creationId xmlns:a16="http://schemas.microsoft.com/office/drawing/2014/main" id="{D091FC1F-99F0-4E7A-B92C-1CD45142766F}"/>
              </a:ext>
            </a:extLst>
          </p:cNvPr>
          <p:cNvSpPr txBox="1">
            <a:spLocks/>
          </p:cNvSpPr>
          <p:nvPr/>
        </p:nvSpPr>
        <p:spPr>
          <a:xfrm>
            <a:off x="6117203" y="2867702"/>
            <a:ext cx="2921178" cy="4061576"/>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Clr>
                <a:srgbClr val="FFD66E"/>
              </a:buClr>
            </a:pPr>
            <a:r>
              <a:rPr lang="uk-UA" sz="1600" b="1" dirty="0">
                <a:solidFill>
                  <a:srgbClr val="FFD66E"/>
                </a:solidFill>
                <a:latin typeface="Arial" panose="020B0604020202020204" pitchFamily="34" charset="0"/>
                <a:cs typeface="Arial" panose="020B0604020202020204" pitchFamily="34" charset="0"/>
              </a:rPr>
              <a:t>В ЗАЛЕЖНОСТІ ВІД УМОВ КОНТРАКТУ, ВИНАХІДНИК ОТРИМУЄ  </a:t>
            </a:r>
            <a:r>
              <a:rPr lang="uk-UA" sz="1600" b="1" dirty="0">
                <a:solidFill>
                  <a:srgbClr val="FFD66E"/>
                </a:solidFill>
                <a:latin typeface="+mn-lt"/>
                <a:cs typeface="Arial" panose="020B0604020202020204" pitchFamily="34" charset="0"/>
              </a:rPr>
              <a:t> МОЖЛИВІСТЬ ДОДАТКОВОЇ ВИНАГОРОДИ ТА/АБО </a:t>
            </a:r>
            <a:r>
              <a:rPr lang="uk-UA" sz="1600" b="1" dirty="0">
                <a:solidFill>
                  <a:srgbClr val="FFD66E"/>
                </a:solidFill>
                <a:latin typeface="Arial" panose="020B0604020202020204" pitchFamily="34" charset="0"/>
                <a:cs typeface="Arial" panose="020B0604020202020204" pitchFamily="34" charset="0"/>
              </a:rPr>
              <a:t>ВИЗНАННЯ</a:t>
            </a:r>
          </a:p>
          <a:p>
            <a:pPr algn="just">
              <a:lnSpc>
                <a:spcPct val="150000"/>
              </a:lnSpc>
              <a:buClr>
                <a:srgbClr val="FFD66E"/>
              </a:buClr>
            </a:pPr>
            <a:endParaRPr lang="uk-UA" sz="1600" b="1" dirty="0">
              <a:solidFill>
                <a:srgbClr val="FFD66E"/>
              </a:solidFill>
              <a:latin typeface="Arial" panose="020B0604020202020204" pitchFamily="34" charset="0"/>
              <a:cs typeface="Arial" panose="020B0604020202020204" pitchFamily="34" charset="0"/>
            </a:endParaRPr>
          </a:p>
          <a:p>
            <a:pPr algn="just">
              <a:lnSpc>
                <a:spcPct val="150000"/>
              </a:lnSpc>
              <a:buClr>
                <a:srgbClr val="FFD66E"/>
              </a:buClr>
            </a:pPr>
            <a:endParaRPr lang="uk-UA" sz="1600" b="1" dirty="0">
              <a:solidFill>
                <a:srgbClr val="FFD66E"/>
              </a:solidFill>
              <a:latin typeface="Arial" panose="020B0604020202020204" pitchFamily="34" charset="0"/>
              <a:cs typeface="Arial" panose="020B0604020202020204" pitchFamily="34" charset="0"/>
            </a:endParaRPr>
          </a:p>
          <a:p>
            <a:pPr algn="just">
              <a:lnSpc>
                <a:spcPct val="150000"/>
              </a:lnSpc>
              <a:buClr>
                <a:srgbClr val="FFD66E"/>
              </a:buClr>
            </a:pPr>
            <a:r>
              <a:rPr lang="uk-UA" sz="1600" b="1" dirty="0">
                <a:solidFill>
                  <a:srgbClr val="FFD66E"/>
                </a:solidFill>
                <a:latin typeface="Arial" panose="020B0604020202020204" pitchFamily="34" charset="0"/>
                <a:cs typeface="Arial" panose="020B0604020202020204" pitchFamily="34" charset="0"/>
              </a:rPr>
              <a:t>ДЕРЖАВА ОТРИМАЄ ІННОВАЦІЙНІ РІШЕННЯ, КОНТРОЛЬ  ЇХ РЕАЛІЗАЦІЇ, ДОДАТКОВІ НАДХОДЖЕННЯ ВІД ВПРОВАДЖЕННЯ</a:t>
            </a:r>
          </a:p>
        </p:txBody>
      </p:sp>
    </p:spTree>
    <p:extLst>
      <p:ext uri="{BB962C8B-B14F-4D97-AF65-F5344CB8AC3E}">
        <p14:creationId xmlns:p14="http://schemas.microsoft.com/office/powerpoint/2010/main" val="188346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94" name="Google Shape;94;p2"/>
          <p:cNvSpPr/>
          <p:nvPr/>
        </p:nvSpPr>
        <p:spPr>
          <a:xfrm>
            <a:off x="779275" y="1956123"/>
            <a:ext cx="6204455" cy="684000"/>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957520" y="2103378"/>
            <a:ext cx="592334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b="1" dirty="0">
                <a:solidFill>
                  <a:srgbClr val="4D4634"/>
                </a:solidFill>
              </a:rPr>
              <a:t>СТАТИСТИКА ПАТЕНТУВАННЯ </a:t>
            </a:r>
            <a:r>
              <a:rPr lang="uk-UA" b="1" dirty="0">
                <a:solidFill>
                  <a:srgbClr val="4D4634"/>
                </a:solidFill>
              </a:rPr>
              <a:t>(жовтень 2013-2023) </a:t>
            </a:r>
            <a:endParaRPr b="1" dirty="0">
              <a:solidFill>
                <a:srgbClr val="4D4634"/>
              </a:solidFill>
            </a:endParaRP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latin typeface="Arial"/>
                <a:ea typeface="Arial"/>
                <a:cs typeface="Arial"/>
                <a:sym typeface="Arial"/>
              </a:rPr>
              <a:t>2</a:t>
            </a:r>
            <a:endParaRPr sz="2000" dirty="0">
              <a:solidFill>
                <a:srgbClr val="FFD66E"/>
              </a:solidFill>
              <a:latin typeface="Arial"/>
              <a:ea typeface="Arial"/>
              <a:cs typeface="Arial"/>
              <a:sym typeface="Arial"/>
            </a:endParaRPr>
          </a:p>
        </p:txBody>
      </p:sp>
      <p:graphicFrame>
        <p:nvGraphicFramePr>
          <p:cNvPr id="14" name="Объект 10">
            <a:extLst>
              <a:ext uri="{FF2B5EF4-FFF2-40B4-BE49-F238E27FC236}">
                <a16:creationId xmlns:a16="http://schemas.microsoft.com/office/drawing/2014/main" id="{42C8865D-E236-45C9-9FB7-A48474E1F3D9}"/>
              </a:ext>
            </a:extLst>
          </p:cNvPr>
          <p:cNvGraphicFramePr>
            <a:graphicFrameLocks noGrp="1"/>
          </p:cNvGraphicFramePr>
          <p:nvPr>
            <p:ph idx="1"/>
            <p:extLst>
              <p:ext uri="{D42A27DB-BD31-4B8C-83A1-F6EECF244321}">
                <p14:modId xmlns:p14="http://schemas.microsoft.com/office/powerpoint/2010/main" val="4253195696"/>
              </p:ext>
            </p:extLst>
          </p:nvPr>
        </p:nvGraphicFramePr>
        <p:xfrm>
          <a:off x="368940" y="2539281"/>
          <a:ext cx="9691276" cy="41041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466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3" name="Google Shape;94;p2">
            <a:extLst>
              <a:ext uri="{FF2B5EF4-FFF2-40B4-BE49-F238E27FC236}">
                <a16:creationId xmlns:a16="http://schemas.microsoft.com/office/drawing/2014/main" id="{E693C65E-C71C-4E24-D799-1B3407DF1ED0}"/>
              </a:ext>
            </a:extLst>
          </p:cNvPr>
          <p:cNvSpPr/>
          <p:nvPr/>
        </p:nvSpPr>
        <p:spPr>
          <a:xfrm>
            <a:off x="584483" y="1911859"/>
            <a:ext cx="9057229" cy="684000"/>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619206" y="2100138"/>
            <a:ext cx="905722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4D4634"/>
                </a:solidFill>
              </a:rPr>
              <a:t>СТРУКТУРА УПРАВЛІННЯ ІНТЕЛЕКТУАЛЬНОЮ ВЛАСНІСТЮ В МІНІСТЕРСТВІ</a:t>
            </a:r>
            <a:endParaRPr sz="1800"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FFD66E"/>
                </a:solidFill>
              </a:rPr>
              <a:t>3</a:t>
            </a:r>
            <a:endParaRPr sz="2000" dirty="0">
              <a:solidFill>
                <a:srgbClr val="FFD66E"/>
              </a:solidFill>
              <a:latin typeface="Arial"/>
              <a:ea typeface="Arial"/>
              <a:cs typeface="Arial"/>
              <a:sym typeface="Arial"/>
            </a:endParaRPr>
          </a:p>
        </p:txBody>
      </p:sp>
      <p:graphicFrame>
        <p:nvGraphicFramePr>
          <p:cNvPr id="12" name="Объект 5">
            <a:extLst>
              <a:ext uri="{FF2B5EF4-FFF2-40B4-BE49-F238E27FC236}">
                <a16:creationId xmlns:a16="http://schemas.microsoft.com/office/drawing/2014/main" id="{7DE8D980-AFDC-4D76-9639-4939A00F2748}"/>
              </a:ext>
            </a:extLst>
          </p:cNvPr>
          <p:cNvGraphicFramePr>
            <a:graphicFrameLocks/>
          </p:cNvGraphicFramePr>
          <p:nvPr>
            <p:extLst>
              <p:ext uri="{D42A27DB-BD31-4B8C-83A1-F6EECF244321}">
                <p14:modId xmlns:p14="http://schemas.microsoft.com/office/powerpoint/2010/main" val="3877411159"/>
              </p:ext>
            </p:extLst>
          </p:nvPr>
        </p:nvGraphicFramePr>
        <p:xfrm>
          <a:off x="877432" y="2847750"/>
          <a:ext cx="7986152" cy="42321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Прямокутник: округлені кути 1">
            <a:extLst>
              <a:ext uri="{FF2B5EF4-FFF2-40B4-BE49-F238E27FC236}">
                <a16:creationId xmlns:a16="http://schemas.microsoft.com/office/drawing/2014/main" id="{58C50302-F6EA-4A1E-B506-D53FC655F43E}"/>
              </a:ext>
            </a:extLst>
          </p:cNvPr>
          <p:cNvSpPr/>
          <p:nvPr/>
        </p:nvSpPr>
        <p:spPr>
          <a:xfrm>
            <a:off x="2448232" y="2932213"/>
            <a:ext cx="1632155" cy="963561"/>
          </a:xfrm>
          <a:prstGeom prst="roundRect">
            <a:avLst/>
          </a:prstGeom>
          <a:solidFill>
            <a:srgbClr val="FFD6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rPr>
              <a:t>Заступник Міністра оборони України</a:t>
            </a:r>
            <a:endParaRPr lang="LID4096" sz="1200" b="1" dirty="0">
              <a:solidFill>
                <a:srgbClr val="4D4634"/>
              </a:solidFill>
            </a:endParaRPr>
          </a:p>
        </p:txBody>
      </p:sp>
      <p:cxnSp>
        <p:nvCxnSpPr>
          <p:cNvPr id="8" name="Пряма сполучна лінія 7">
            <a:extLst>
              <a:ext uri="{FF2B5EF4-FFF2-40B4-BE49-F238E27FC236}">
                <a16:creationId xmlns:a16="http://schemas.microsoft.com/office/drawing/2014/main" id="{CBEF15D3-C1C5-40FD-B297-B83A5A9C200D}"/>
              </a:ext>
            </a:extLst>
          </p:cNvPr>
          <p:cNvCxnSpPr>
            <a:cxnSpLocks/>
          </p:cNvCxnSpPr>
          <p:nvPr/>
        </p:nvCxnSpPr>
        <p:spPr>
          <a:xfrm>
            <a:off x="3276502" y="3895774"/>
            <a:ext cx="0" cy="1020355"/>
          </a:xfrm>
          <a:prstGeom prst="line">
            <a:avLst/>
          </a:prstGeom>
          <a:ln w="41275">
            <a:solidFill>
              <a:srgbClr val="FFD66E"/>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0817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3" name="Google Shape;94;p2">
            <a:extLst>
              <a:ext uri="{FF2B5EF4-FFF2-40B4-BE49-F238E27FC236}">
                <a16:creationId xmlns:a16="http://schemas.microsoft.com/office/drawing/2014/main" id="{E693C65E-C71C-4E24-D799-1B3407DF1ED0}"/>
              </a:ext>
            </a:extLst>
          </p:cNvPr>
          <p:cNvSpPr/>
          <p:nvPr/>
        </p:nvSpPr>
        <p:spPr>
          <a:xfrm>
            <a:off x="526608" y="1789458"/>
            <a:ext cx="8845992" cy="684000"/>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657519" y="1833945"/>
            <a:ext cx="8845992" cy="646290"/>
          </a:xfrm>
          <a:prstGeom prst="rect">
            <a:avLst/>
          </a:prstGeom>
          <a:noFill/>
          <a:ln>
            <a:noFill/>
          </a:ln>
        </p:spPr>
        <p:txBody>
          <a:bodyPr spcFirstLastPara="1" wrap="square" lIns="91425" tIns="45700" rIns="91425" bIns="45700" anchor="t" anchorCtr="0">
            <a:spAutoFit/>
          </a:bodyPr>
          <a:lstStyle/>
          <a:p>
            <a:pPr lvl="0"/>
            <a:r>
              <a:rPr lang="uk-UA" sz="1800" b="1" dirty="0">
                <a:solidFill>
                  <a:srgbClr val="4D4634"/>
                </a:solidFill>
              </a:rPr>
              <a:t>ПАТЕНТИ ОТРИМАНІ СТРУКТУРАМИ МІНІСТЕРСТВА ОБОРОНИ УКРАЇНИ</a:t>
            </a:r>
          </a:p>
          <a:p>
            <a:pPr lvl="0"/>
            <a:r>
              <a:rPr lang="uk-UA" sz="1800" b="1" dirty="0">
                <a:solidFill>
                  <a:srgbClr val="4D4634"/>
                </a:solidFill>
              </a:rPr>
              <a:t>                                            </a:t>
            </a:r>
            <a:r>
              <a:rPr lang="uk-UA" sz="1800" dirty="0">
                <a:solidFill>
                  <a:srgbClr val="4D4634"/>
                </a:solidFill>
              </a:rPr>
              <a:t>      </a:t>
            </a:r>
            <a:r>
              <a:rPr lang="uk-UA" b="1" dirty="0">
                <a:solidFill>
                  <a:srgbClr val="4D4634"/>
                </a:solidFill>
              </a:rPr>
              <a:t>(жовтень 2013-2023) </a:t>
            </a:r>
            <a:endParaRPr b="1"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latin typeface="Arial"/>
                <a:ea typeface="Arial"/>
                <a:cs typeface="Arial"/>
                <a:sym typeface="Arial"/>
              </a:rPr>
              <a:t>4</a:t>
            </a:r>
            <a:endParaRPr sz="2000" dirty="0">
              <a:solidFill>
                <a:srgbClr val="FFD66E"/>
              </a:solidFill>
              <a:latin typeface="Arial"/>
              <a:ea typeface="Arial"/>
              <a:cs typeface="Arial"/>
              <a:sym typeface="Arial"/>
            </a:endParaRPr>
          </a:p>
        </p:txBody>
      </p:sp>
      <p:graphicFrame>
        <p:nvGraphicFramePr>
          <p:cNvPr id="4" name="Объект 10">
            <a:extLst>
              <a:ext uri="{FF2B5EF4-FFF2-40B4-BE49-F238E27FC236}">
                <a16:creationId xmlns:a16="http://schemas.microsoft.com/office/drawing/2014/main" id="{41D0488A-AA8B-F4B9-B76B-DD751350827D}"/>
              </a:ext>
            </a:extLst>
          </p:cNvPr>
          <p:cNvGraphicFramePr>
            <a:graphicFrameLocks/>
          </p:cNvGraphicFramePr>
          <p:nvPr>
            <p:extLst>
              <p:ext uri="{D42A27DB-BD31-4B8C-83A1-F6EECF244321}">
                <p14:modId xmlns:p14="http://schemas.microsoft.com/office/powerpoint/2010/main" val="889609908"/>
              </p:ext>
            </p:extLst>
          </p:nvPr>
        </p:nvGraphicFramePr>
        <p:xfrm>
          <a:off x="1088189" y="3232716"/>
          <a:ext cx="8026130" cy="3459438"/>
        </p:xfrm>
        <a:graphic>
          <a:graphicData uri="http://schemas.openxmlformats.org/drawingml/2006/chart">
            <c:chart xmlns:c="http://schemas.openxmlformats.org/drawingml/2006/chart" xmlns:r="http://schemas.openxmlformats.org/officeDocument/2006/relationships" r:id="rId5"/>
          </a:graphicData>
        </a:graphic>
      </p:graphicFrame>
      <p:sp>
        <p:nvSpPr>
          <p:cNvPr id="5" name="Бульбашка прямої мови: прямокутна 1">
            <a:extLst>
              <a:ext uri="{FF2B5EF4-FFF2-40B4-BE49-F238E27FC236}">
                <a16:creationId xmlns:a16="http://schemas.microsoft.com/office/drawing/2014/main" id="{CF7B31D5-B12A-18A3-46D7-FCB8CC124D5B}"/>
              </a:ext>
            </a:extLst>
          </p:cNvPr>
          <p:cNvSpPr/>
          <p:nvPr/>
        </p:nvSpPr>
        <p:spPr>
          <a:xfrm>
            <a:off x="7330996" y="3557040"/>
            <a:ext cx="1476735" cy="877510"/>
          </a:xfrm>
          <a:prstGeom prst="wedgeRectCallout">
            <a:avLst>
              <a:gd name="adj1" fmla="val -66244"/>
              <a:gd name="adj2" fmla="val -31511"/>
            </a:avLst>
          </a:prstGeom>
          <a:noFill/>
          <a:ln w="19050" cap="flat" cmpd="sng" algn="ctr">
            <a:solidFill>
              <a:srgbClr val="4D4634"/>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uk-UA" sz="1000" dirty="0">
                <a:solidFill>
                  <a:schemeClr val="tx1"/>
                </a:solidFill>
              </a:rPr>
              <a:t>Патенти нині дійсні лише завдяки впровадженню військового стану </a:t>
            </a:r>
            <a:endParaRPr lang="LID4096" sz="1000" dirty="0">
              <a:solidFill>
                <a:schemeClr val="tx1"/>
              </a:solidFill>
            </a:endParaRPr>
          </a:p>
        </p:txBody>
      </p:sp>
      <p:sp>
        <p:nvSpPr>
          <p:cNvPr id="6" name="Бульбашка прямої мови: прямокутна 1">
            <a:extLst>
              <a:ext uri="{FF2B5EF4-FFF2-40B4-BE49-F238E27FC236}">
                <a16:creationId xmlns:a16="http://schemas.microsoft.com/office/drawing/2014/main" id="{DA0E2618-82E7-9103-F999-7A1A10D553DE}"/>
              </a:ext>
            </a:extLst>
          </p:cNvPr>
          <p:cNvSpPr/>
          <p:nvPr/>
        </p:nvSpPr>
        <p:spPr>
          <a:xfrm>
            <a:off x="3185623" y="3551833"/>
            <a:ext cx="1351381" cy="686799"/>
          </a:xfrm>
          <a:prstGeom prst="wedgeRectCallout">
            <a:avLst>
              <a:gd name="adj1" fmla="val -66244"/>
              <a:gd name="adj2" fmla="val -31511"/>
            </a:avLst>
          </a:prstGeom>
          <a:noFill/>
          <a:ln w="19050" cap="flat" cmpd="sng" algn="ctr">
            <a:solidFill>
              <a:srgbClr val="4D4634"/>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uk-UA" sz="1000" dirty="0">
                <a:solidFill>
                  <a:schemeClr val="tx1"/>
                </a:solidFill>
              </a:rPr>
              <a:t>Бюджетні кошти, що витрачені даремно</a:t>
            </a:r>
          </a:p>
        </p:txBody>
      </p:sp>
    </p:spTree>
    <p:extLst>
      <p:ext uri="{BB962C8B-B14F-4D97-AF65-F5344CB8AC3E}">
        <p14:creationId xmlns:p14="http://schemas.microsoft.com/office/powerpoint/2010/main" val="41585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graphicFrame>
        <p:nvGraphicFramePr>
          <p:cNvPr id="4" name="Діаграма 5">
            <a:extLst>
              <a:ext uri="{FF2B5EF4-FFF2-40B4-BE49-F238E27FC236}">
                <a16:creationId xmlns:a16="http://schemas.microsoft.com/office/drawing/2014/main" id="{F96A86A0-1540-1068-F251-05B4D71E7A41}"/>
              </a:ext>
            </a:extLst>
          </p:cNvPr>
          <p:cNvGraphicFramePr/>
          <p:nvPr>
            <p:extLst>
              <p:ext uri="{D42A27DB-BD31-4B8C-83A1-F6EECF244321}">
                <p14:modId xmlns:p14="http://schemas.microsoft.com/office/powerpoint/2010/main" val="2938925"/>
              </p:ext>
            </p:extLst>
          </p:nvPr>
        </p:nvGraphicFramePr>
        <p:xfrm>
          <a:off x="457245" y="2544924"/>
          <a:ext cx="9777322" cy="4718449"/>
        </p:xfrm>
        <a:graphic>
          <a:graphicData uri="http://schemas.openxmlformats.org/drawingml/2006/chart">
            <c:chart xmlns:c="http://schemas.openxmlformats.org/drawingml/2006/chart" xmlns:r="http://schemas.openxmlformats.org/officeDocument/2006/relationships" r:id="rId3"/>
          </a:graphicData>
        </a:graphic>
      </p:graphicFrame>
      <p:sp>
        <p:nvSpPr>
          <p:cNvPr id="94" name="Google Shape;94;p2"/>
          <p:cNvSpPr/>
          <p:nvPr/>
        </p:nvSpPr>
        <p:spPr>
          <a:xfrm>
            <a:off x="677378" y="1742355"/>
            <a:ext cx="8365022" cy="729958"/>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4">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5">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767135" y="1814966"/>
            <a:ext cx="8275265" cy="604570"/>
          </a:xfrm>
          <a:prstGeom prst="rect">
            <a:avLst/>
          </a:prstGeom>
          <a:noFill/>
          <a:ln>
            <a:noFill/>
          </a:ln>
        </p:spPr>
        <p:txBody>
          <a:bodyPr spcFirstLastPara="1" wrap="square" lIns="91425" tIns="45700" rIns="91425" bIns="45700" anchor="t" anchorCtr="0">
            <a:spAutoFit/>
          </a:bodyPr>
          <a:lstStyle/>
          <a:p>
            <a:pPr lvl="0"/>
            <a:r>
              <a:rPr lang="ru-RU" sz="1600" b="1" dirty="0">
                <a:solidFill>
                  <a:srgbClr val="4D4634"/>
                </a:solidFill>
              </a:rPr>
              <a:t>ЦЕНТРАЛЬНИЙ НАУКОВО-ДОСЛІДНИЙ ІНСТИТУТ</a:t>
            </a:r>
            <a:r>
              <a:rPr lang="en-US" sz="1600" b="1" dirty="0">
                <a:solidFill>
                  <a:srgbClr val="4D4634"/>
                </a:solidFill>
              </a:rPr>
              <a:t> </a:t>
            </a:r>
            <a:r>
              <a:rPr lang="ru-RU" sz="1600" b="1" dirty="0">
                <a:solidFill>
                  <a:srgbClr val="4D4634"/>
                </a:solidFill>
              </a:rPr>
              <a:t>ОЗБРОЄННЯ ТА ВІЙСЬКОВОЇ ТЕХНІКИ ЗСУ </a:t>
            </a:r>
            <a:r>
              <a:rPr lang="en-US" sz="1600" b="1" dirty="0">
                <a:solidFill>
                  <a:srgbClr val="4D4634"/>
                </a:solidFill>
              </a:rPr>
              <a:t>VS </a:t>
            </a:r>
            <a:r>
              <a:rPr lang="uk-UA" sz="1600" b="1" dirty="0">
                <a:solidFill>
                  <a:srgbClr val="4D4634"/>
                </a:solidFill>
              </a:rPr>
              <a:t>ПОСАДОВІ ОСОБИ</a:t>
            </a:r>
            <a:r>
              <a:rPr lang="ru-RU" sz="1600" b="1" dirty="0">
                <a:solidFill>
                  <a:srgbClr val="4D4634"/>
                </a:solidFill>
              </a:rPr>
              <a:t> </a:t>
            </a:r>
            <a:endParaRPr sz="1600"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rPr>
              <a:t>5</a:t>
            </a:r>
            <a:endParaRPr sz="2000" dirty="0">
              <a:solidFill>
                <a:srgbClr val="FFD66E"/>
              </a:solidFill>
              <a:latin typeface="Arial"/>
              <a:ea typeface="Arial"/>
              <a:cs typeface="Arial"/>
              <a:sym typeface="Arial"/>
            </a:endParaRPr>
          </a:p>
        </p:txBody>
      </p:sp>
      <p:sp>
        <p:nvSpPr>
          <p:cNvPr id="8" name="Прямокутник 1">
            <a:extLst>
              <a:ext uri="{FF2B5EF4-FFF2-40B4-BE49-F238E27FC236}">
                <a16:creationId xmlns:a16="http://schemas.microsoft.com/office/drawing/2014/main" id="{62C55CCC-87BC-29D2-A11C-54E83F2E7086}"/>
              </a:ext>
            </a:extLst>
          </p:cNvPr>
          <p:cNvSpPr/>
          <p:nvPr/>
        </p:nvSpPr>
        <p:spPr>
          <a:xfrm>
            <a:off x="7100582" y="4314180"/>
            <a:ext cx="2833291" cy="87626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uk-UA" b="1" dirty="0">
                <a:solidFill>
                  <a:srgbClr val="C00000"/>
                </a:solidFill>
              </a:rPr>
              <a:t>НАВІЩО ПОСАДОВИМ </a:t>
            </a:r>
            <a:br>
              <a:rPr lang="uk-UA" b="1" dirty="0">
                <a:solidFill>
                  <a:srgbClr val="C00000"/>
                </a:solidFill>
              </a:rPr>
            </a:br>
            <a:r>
              <a:rPr lang="uk-UA" b="1" dirty="0">
                <a:solidFill>
                  <a:srgbClr val="C00000"/>
                </a:solidFill>
              </a:rPr>
              <a:t>ОСОБАМ ВЛАСНІСТЬ </a:t>
            </a:r>
            <a:br>
              <a:rPr lang="uk-UA" b="1" dirty="0">
                <a:solidFill>
                  <a:srgbClr val="C00000"/>
                </a:solidFill>
              </a:rPr>
            </a:br>
            <a:r>
              <a:rPr lang="uk-UA" b="1" dirty="0">
                <a:solidFill>
                  <a:srgbClr val="C00000"/>
                </a:solidFill>
              </a:rPr>
              <a:t>НА ПАТЕНТИ ОЗБРОЄННЯ?!</a:t>
            </a:r>
            <a:endParaRPr lang="LID4096" b="1" dirty="0">
              <a:solidFill>
                <a:srgbClr val="C00000"/>
              </a:solidFill>
            </a:endParaRPr>
          </a:p>
        </p:txBody>
      </p:sp>
      <p:sp>
        <p:nvSpPr>
          <p:cNvPr id="9" name="Овал 8">
            <a:extLst>
              <a:ext uri="{FF2B5EF4-FFF2-40B4-BE49-F238E27FC236}">
                <a16:creationId xmlns:a16="http://schemas.microsoft.com/office/drawing/2014/main" id="{6710B519-DA0A-9F35-AF24-1775B3684ACB}"/>
              </a:ext>
            </a:extLst>
          </p:cNvPr>
          <p:cNvSpPr/>
          <p:nvPr/>
        </p:nvSpPr>
        <p:spPr>
          <a:xfrm>
            <a:off x="6378632" y="4397370"/>
            <a:ext cx="709882" cy="70988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0" name="TextBox 9">
            <a:extLst>
              <a:ext uri="{FF2B5EF4-FFF2-40B4-BE49-F238E27FC236}">
                <a16:creationId xmlns:a16="http://schemas.microsoft.com/office/drawing/2014/main" id="{E255C2CB-FA84-5531-AE3C-E4D6FA38080D}"/>
              </a:ext>
            </a:extLst>
          </p:cNvPr>
          <p:cNvSpPr txBox="1"/>
          <p:nvPr/>
        </p:nvSpPr>
        <p:spPr>
          <a:xfrm>
            <a:off x="6494780" y="4408800"/>
            <a:ext cx="466794" cy="646331"/>
          </a:xfrm>
          <a:prstGeom prst="rect">
            <a:avLst/>
          </a:prstGeom>
          <a:noFill/>
        </p:spPr>
        <p:txBody>
          <a:bodyPr wrap="none" rtlCol="0">
            <a:spAutoFit/>
          </a:bodyPr>
          <a:lstStyle/>
          <a:p>
            <a:r>
              <a:rPr lang="ru-UA" sz="3600" b="1" dirty="0">
                <a:solidFill>
                  <a:srgbClr val="FFD66E"/>
                </a:solidFill>
              </a:rPr>
              <a:t>?</a:t>
            </a:r>
          </a:p>
        </p:txBody>
      </p:sp>
    </p:spTree>
    <p:extLst>
      <p:ext uri="{BB962C8B-B14F-4D97-AF65-F5344CB8AC3E}">
        <p14:creationId xmlns:p14="http://schemas.microsoft.com/office/powerpoint/2010/main" val="285878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94" name="Google Shape;94;p2"/>
          <p:cNvSpPr/>
          <p:nvPr/>
        </p:nvSpPr>
        <p:spPr>
          <a:xfrm>
            <a:off x="526608" y="1642325"/>
            <a:ext cx="9045384" cy="550936"/>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657368" y="1733147"/>
            <a:ext cx="8914624" cy="338514"/>
          </a:xfrm>
          <a:prstGeom prst="rect">
            <a:avLst/>
          </a:prstGeom>
          <a:noFill/>
          <a:ln>
            <a:noFill/>
          </a:ln>
        </p:spPr>
        <p:txBody>
          <a:bodyPr spcFirstLastPara="1" wrap="square" lIns="91425" tIns="45700" rIns="91425" bIns="45700" anchor="t" anchorCtr="0">
            <a:spAutoFit/>
          </a:bodyPr>
          <a:lstStyle/>
          <a:p>
            <a:pPr lvl="0"/>
            <a:r>
              <a:rPr lang="uk-UA" sz="1600" b="1" dirty="0">
                <a:solidFill>
                  <a:srgbClr val="4D4634"/>
                </a:solidFill>
              </a:rPr>
              <a:t>ЗЛОВЖИВАННЯ ПРАВАМИ ІНТЕЛЕКТУАЛЬНОЇ ВЛАСНОСТІ ПОСАДОВИМИ ОСОБАМИ</a:t>
            </a:r>
            <a:endParaRPr lang="uk-UA" sz="1600" dirty="0">
              <a:solidFill>
                <a:srgbClr val="4D4634"/>
              </a:solidFill>
            </a:endParaRP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rPr>
              <a:t>6</a:t>
            </a:r>
            <a:endParaRPr sz="2000" dirty="0">
              <a:solidFill>
                <a:srgbClr val="FFD66E"/>
              </a:solidFill>
              <a:latin typeface="Arial"/>
              <a:ea typeface="Arial"/>
              <a:cs typeface="Arial"/>
              <a:sym typeface="Arial"/>
            </a:endParaRPr>
          </a:p>
        </p:txBody>
      </p:sp>
      <p:graphicFrame>
        <p:nvGraphicFramePr>
          <p:cNvPr id="6" name="Діаграма 5">
            <a:extLst>
              <a:ext uri="{FF2B5EF4-FFF2-40B4-BE49-F238E27FC236}">
                <a16:creationId xmlns:a16="http://schemas.microsoft.com/office/drawing/2014/main" id="{F524DB33-970A-4BDD-A07A-D6EBA67B874E}"/>
              </a:ext>
            </a:extLst>
          </p:cNvPr>
          <p:cNvGraphicFramePr/>
          <p:nvPr>
            <p:extLst>
              <p:ext uri="{D42A27DB-BD31-4B8C-83A1-F6EECF244321}">
                <p14:modId xmlns:p14="http://schemas.microsoft.com/office/powerpoint/2010/main" val="2029827445"/>
              </p:ext>
            </p:extLst>
          </p:nvPr>
        </p:nvGraphicFramePr>
        <p:xfrm>
          <a:off x="282895" y="2163338"/>
          <a:ext cx="9777322" cy="52869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0832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2911" y="0"/>
            <a:ext cx="10691813" cy="7559675"/>
          </a:xfrm>
          <a:prstGeom prst="rect">
            <a:avLst/>
          </a:prstGeom>
          <a:solidFill>
            <a:srgbClr val="85805D"/>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94" name="Google Shape;94;p2"/>
          <p:cNvSpPr/>
          <p:nvPr/>
        </p:nvSpPr>
        <p:spPr>
          <a:xfrm>
            <a:off x="1248647" y="2548138"/>
            <a:ext cx="4862752" cy="550936"/>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526608" y="716633"/>
            <a:ext cx="6033383" cy="4807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8" name="Google Shape;98;p2"/>
          <p:cNvSpPr txBox="1">
            <a:spLocks noGrp="1"/>
          </p:cNvSpPr>
          <p:nvPr>
            <p:ph type="body" idx="1"/>
          </p:nvPr>
        </p:nvSpPr>
        <p:spPr>
          <a:xfrm>
            <a:off x="1139244" y="3480461"/>
            <a:ext cx="8152958" cy="2319536"/>
          </a:xfrm>
          <a:prstGeom prst="rect">
            <a:avLst/>
          </a:prstGeom>
          <a:noFill/>
          <a:ln>
            <a:noFill/>
          </a:ln>
        </p:spPr>
        <p:txBody>
          <a:bodyPr spcFirstLastPara="1" wrap="square" lIns="91425" tIns="45700" rIns="91425" bIns="45700" anchor="t" anchorCtr="0">
            <a:normAutofit/>
          </a:bodyPr>
          <a:lstStyle/>
          <a:p>
            <a:pPr marL="342900">
              <a:lnSpc>
                <a:spcPct val="150000"/>
              </a:lnSpc>
              <a:spcBef>
                <a:spcPts val="0"/>
              </a:spcBef>
              <a:buClr>
                <a:srgbClr val="4D4634"/>
              </a:buClr>
              <a:buSzPts val="2400"/>
            </a:pPr>
            <a:r>
              <a:rPr lang="uk-UA" sz="2000" dirty="0">
                <a:solidFill>
                  <a:srgbClr val="FFD66E"/>
                </a:solidFill>
                <a:latin typeface="Arial" panose="020B0604020202020204" pitchFamily="34" charset="0"/>
                <a:cs typeface="Arial" panose="020B0604020202020204" pitchFamily="34" charset="0"/>
              </a:rPr>
              <a:t>Чи дійсно МОУ охороняє оборонні технології, а не звіти?</a:t>
            </a:r>
          </a:p>
          <a:p>
            <a:pPr marL="342900">
              <a:lnSpc>
                <a:spcPct val="150000"/>
              </a:lnSpc>
              <a:spcBef>
                <a:spcPts val="0"/>
              </a:spcBef>
              <a:buClr>
                <a:srgbClr val="4D4634"/>
              </a:buClr>
              <a:buSzPts val="2400"/>
            </a:pPr>
            <a:r>
              <a:rPr lang="uk-UA" sz="2000" dirty="0">
                <a:solidFill>
                  <a:srgbClr val="FFD66E"/>
                </a:solidFill>
                <a:latin typeface="Arial" panose="020B0604020202020204" pitchFamily="34" charset="0"/>
                <a:cs typeface="Arial" panose="020B0604020202020204" pitchFamily="34" charset="0"/>
              </a:rPr>
              <a:t>Що можна запропонувати (продати) ринку – звіт чи технологію?</a:t>
            </a:r>
          </a:p>
          <a:p>
            <a:pPr marL="342900">
              <a:lnSpc>
                <a:spcPct val="150000"/>
              </a:lnSpc>
              <a:spcBef>
                <a:spcPts val="0"/>
              </a:spcBef>
              <a:buClr>
                <a:srgbClr val="4D4634"/>
              </a:buClr>
              <a:buSzPts val="2400"/>
            </a:pPr>
            <a:r>
              <a:rPr lang="uk-UA" sz="2000" dirty="0">
                <a:solidFill>
                  <a:srgbClr val="FFD66E"/>
                </a:solidFill>
                <a:latin typeface="Arial" panose="020B0604020202020204" pitchFamily="34" charset="0"/>
                <a:cs typeface="Arial" panose="020B0604020202020204" pitchFamily="34" charset="0"/>
              </a:rPr>
              <a:t>Чи дають недійсні патенти МОУ охорону прав ІВ?</a:t>
            </a:r>
          </a:p>
          <a:p>
            <a:pPr marL="342900">
              <a:lnSpc>
                <a:spcPct val="150000"/>
              </a:lnSpc>
              <a:spcBef>
                <a:spcPts val="0"/>
              </a:spcBef>
              <a:buClr>
                <a:srgbClr val="4D4634"/>
              </a:buClr>
              <a:buSzPts val="2400"/>
            </a:pPr>
            <a:r>
              <a:rPr lang="uk-UA" sz="2000" dirty="0">
                <a:solidFill>
                  <a:srgbClr val="FFD66E"/>
                </a:solidFill>
                <a:latin typeface="Arial" panose="020B0604020202020204" pitchFamily="34" charset="0"/>
                <a:cs typeface="Arial" panose="020B0604020202020204" pitchFamily="34" charset="0"/>
              </a:rPr>
              <a:t>Чи може Україна конкурувати технологіями (ІВ)?</a:t>
            </a:r>
          </a:p>
          <a:p>
            <a:pPr marL="0" indent="0">
              <a:spcBef>
                <a:spcPts val="0"/>
              </a:spcBef>
              <a:buSzPts val="2400"/>
              <a:buNone/>
            </a:pPr>
            <a:endParaRPr lang="uk-UA" sz="2000" dirty="0">
              <a:latin typeface="Times New Roman" panose="02020603050405020304" pitchFamily="18" charset="0"/>
            </a:endParaRPr>
          </a:p>
          <a:p>
            <a:pPr marL="0" lvl="0" indent="0" algn="l" rtl="0">
              <a:lnSpc>
                <a:spcPct val="90000"/>
              </a:lnSpc>
              <a:spcBef>
                <a:spcPts val="0"/>
              </a:spcBef>
              <a:spcAft>
                <a:spcPts val="0"/>
              </a:spcAft>
              <a:buClr>
                <a:schemeClr val="dk1"/>
              </a:buClr>
              <a:buSzPts val="2400"/>
              <a:buNone/>
            </a:pPr>
            <a:endParaRPr lang="uk-UA" sz="2000" dirty="0">
              <a:latin typeface="Times New Roman" panose="02020603050405020304" pitchFamily="18" charset="0"/>
            </a:endParaRPr>
          </a:p>
          <a:p>
            <a:pPr marL="0" lvl="0" indent="0" algn="l" rtl="0">
              <a:lnSpc>
                <a:spcPct val="90000"/>
              </a:lnSpc>
              <a:spcBef>
                <a:spcPts val="0"/>
              </a:spcBef>
              <a:spcAft>
                <a:spcPts val="0"/>
              </a:spcAft>
              <a:buClr>
                <a:schemeClr val="dk1"/>
              </a:buClr>
              <a:buSzPts val="2400"/>
              <a:buNone/>
            </a:pPr>
            <a:endParaRPr lang="uk-UA" sz="2000" dirty="0">
              <a:latin typeface="Times New Roman" panose="02020603050405020304" pitchFamily="18" charset="0"/>
            </a:endParaRPr>
          </a:p>
          <a:p>
            <a:pPr marL="0" lvl="0" indent="0" algn="l" rtl="0">
              <a:lnSpc>
                <a:spcPct val="90000"/>
              </a:lnSpc>
              <a:spcBef>
                <a:spcPts val="0"/>
              </a:spcBef>
              <a:spcAft>
                <a:spcPts val="0"/>
              </a:spcAft>
              <a:buClr>
                <a:schemeClr val="dk1"/>
              </a:buClr>
              <a:buSzPts val="2400"/>
              <a:buNone/>
            </a:pPr>
            <a:endParaRPr lang="uk-UA" sz="2000" dirty="0">
              <a:latin typeface="Times New Roman" panose="02020603050405020304" pitchFamily="18" charset="0"/>
            </a:endParaRPr>
          </a:p>
          <a:p>
            <a:pPr marL="0" lvl="0" indent="0">
              <a:spcBef>
                <a:spcPts val="0"/>
              </a:spcBef>
              <a:buSzPts val="2400"/>
              <a:buNone/>
            </a:pPr>
            <a:endParaRPr lang="uk-UA" sz="2000" dirty="0">
              <a:latin typeface="Times New Roman" panose="02020603050405020304" pitchFamily="18" charset="0"/>
            </a:endParaRPr>
          </a:p>
        </p:txBody>
      </p:sp>
      <p:sp>
        <p:nvSpPr>
          <p:cNvPr id="99" name="Google Shape;99;p2"/>
          <p:cNvSpPr txBox="1"/>
          <p:nvPr/>
        </p:nvSpPr>
        <p:spPr>
          <a:xfrm>
            <a:off x="1334848" y="2623572"/>
            <a:ext cx="4862752" cy="400069"/>
          </a:xfrm>
          <a:prstGeom prst="rect">
            <a:avLst/>
          </a:prstGeom>
          <a:noFill/>
          <a:ln>
            <a:noFill/>
          </a:ln>
        </p:spPr>
        <p:txBody>
          <a:bodyPr spcFirstLastPara="1" wrap="square" lIns="91425" tIns="45700" rIns="91425" bIns="45700" anchor="t" anchorCtr="0">
            <a:spAutoFit/>
          </a:bodyPr>
          <a:lstStyle/>
          <a:p>
            <a:r>
              <a:rPr lang="uk-UA" sz="2000" b="1" dirty="0">
                <a:solidFill>
                  <a:srgbClr val="4D4634"/>
                </a:solidFill>
                <a:latin typeface="Arial" panose="020B0604020202020204" pitchFamily="34" charset="0"/>
                <a:cs typeface="Arial" panose="020B0604020202020204" pitchFamily="34" charset="0"/>
              </a:rPr>
              <a:t>ЧИ ПОТРІБНА ОХОРОНА ІВ В МОУ? </a:t>
            </a:r>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latin typeface="Arial"/>
                <a:ea typeface="Arial"/>
                <a:cs typeface="Arial"/>
                <a:sym typeface="Arial"/>
              </a:rPr>
              <a:t>7</a:t>
            </a:r>
            <a:endParaRPr sz="2000" dirty="0">
              <a:solidFill>
                <a:srgbClr val="FFD66E"/>
              </a:solidFill>
              <a:latin typeface="Arial"/>
              <a:ea typeface="Arial"/>
              <a:cs typeface="Arial"/>
              <a:sym typeface="Arial"/>
            </a:endParaRPr>
          </a:p>
        </p:txBody>
      </p:sp>
    </p:spTree>
    <p:extLst>
      <p:ext uri="{BB962C8B-B14F-4D97-AF65-F5344CB8AC3E}">
        <p14:creationId xmlns:p14="http://schemas.microsoft.com/office/powerpoint/2010/main" val="53121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805D"/>
        </a:solidFill>
        <a:effectLst/>
      </p:bgPr>
    </p:bg>
    <p:spTree>
      <p:nvGrpSpPr>
        <p:cNvPr id="1" name="Shape 92"/>
        <p:cNvGrpSpPr/>
        <p:nvPr/>
      </p:nvGrpSpPr>
      <p:grpSpPr>
        <a:xfrm>
          <a:off x="0" y="0"/>
          <a:ext cx="0" cy="0"/>
          <a:chOff x="0" y="0"/>
          <a:chExt cx="0" cy="0"/>
        </a:xfrm>
      </p:grpSpPr>
      <p:sp>
        <p:nvSpPr>
          <p:cNvPr id="12" name="Google Shape;94;p2">
            <a:extLst>
              <a:ext uri="{FF2B5EF4-FFF2-40B4-BE49-F238E27FC236}">
                <a16:creationId xmlns:a16="http://schemas.microsoft.com/office/drawing/2014/main" id="{B087467A-EAC6-BDF7-D1AF-18D7E433241E}"/>
              </a:ext>
            </a:extLst>
          </p:cNvPr>
          <p:cNvSpPr/>
          <p:nvPr/>
        </p:nvSpPr>
        <p:spPr>
          <a:xfrm>
            <a:off x="779276" y="5962330"/>
            <a:ext cx="4402324" cy="956729"/>
          </a:xfrm>
          <a:prstGeom prst="rect">
            <a:avLst/>
          </a:prstGeom>
          <a:solidFill>
            <a:srgbClr val="706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94;p2">
            <a:extLst>
              <a:ext uri="{FF2B5EF4-FFF2-40B4-BE49-F238E27FC236}">
                <a16:creationId xmlns:a16="http://schemas.microsoft.com/office/drawing/2014/main" id="{BFA17FC3-1923-E441-558E-136088372873}"/>
              </a:ext>
            </a:extLst>
          </p:cNvPr>
          <p:cNvSpPr/>
          <p:nvPr/>
        </p:nvSpPr>
        <p:spPr>
          <a:xfrm>
            <a:off x="779276" y="4910336"/>
            <a:ext cx="4402324" cy="850032"/>
          </a:xfrm>
          <a:prstGeom prst="rect">
            <a:avLst/>
          </a:prstGeom>
          <a:solidFill>
            <a:srgbClr val="706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4;p2">
            <a:extLst>
              <a:ext uri="{FF2B5EF4-FFF2-40B4-BE49-F238E27FC236}">
                <a16:creationId xmlns:a16="http://schemas.microsoft.com/office/drawing/2014/main" id="{A0FEFC9B-935D-2797-C53C-688B85E10819}"/>
              </a:ext>
            </a:extLst>
          </p:cNvPr>
          <p:cNvSpPr/>
          <p:nvPr/>
        </p:nvSpPr>
        <p:spPr>
          <a:xfrm>
            <a:off x="779276" y="3759900"/>
            <a:ext cx="4402324" cy="956729"/>
          </a:xfrm>
          <a:prstGeom prst="rect">
            <a:avLst/>
          </a:prstGeom>
          <a:solidFill>
            <a:srgbClr val="706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94;p2">
            <a:extLst>
              <a:ext uri="{FF2B5EF4-FFF2-40B4-BE49-F238E27FC236}">
                <a16:creationId xmlns:a16="http://schemas.microsoft.com/office/drawing/2014/main" id="{05EDCCE1-30FB-CCC7-0BFD-6E46767C8295}"/>
              </a:ext>
            </a:extLst>
          </p:cNvPr>
          <p:cNvSpPr/>
          <p:nvPr/>
        </p:nvSpPr>
        <p:spPr>
          <a:xfrm>
            <a:off x="779276" y="2731325"/>
            <a:ext cx="4402324" cy="850032"/>
          </a:xfrm>
          <a:prstGeom prst="rect">
            <a:avLst/>
          </a:prstGeom>
          <a:solidFill>
            <a:srgbClr val="706B55">
              <a:alpha val="9979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a:off x="779276" y="1829488"/>
            <a:ext cx="1899378" cy="550936"/>
          </a:xfrm>
          <a:prstGeom prst="rect">
            <a:avLst/>
          </a:prstGeom>
          <a:solidFill>
            <a:srgbClr val="FFD6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a:stretch/>
        </p:blipFill>
        <p:spPr>
          <a:xfrm>
            <a:off x="0" y="480767"/>
            <a:ext cx="7086600" cy="952500"/>
          </a:xfrm>
          <a:prstGeom prst="rect">
            <a:avLst/>
          </a:prstGeom>
          <a:noFill/>
          <a:ln>
            <a:noFill/>
          </a:ln>
        </p:spPr>
      </p:pic>
      <p:pic>
        <p:nvPicPr>
          <p:cNvPr id="96" name="Google Shape;96;p2"/>
          <p:cNvPicPr preferRelativeResize="0"/>
          <p:nvPr/>
        </p:nvPicPr>
        <p:blipFill rotWithShape="1">
          <a:blip r:embed="rId4">
            <a:alphaModFix/>
          </a:blip>
          <a:srcRect/>
          <a:stretch/>
        </p:blipFill>
        <p:spPr>
          <a:xfrm>
            <a:off x="6117202" y="480767"/>
            <a:ext cx="3175000" cy="952500"/>
          </a:xfrm>
          <a:prstGeom prst="rect">
            <a:avLst/>
          </a:prstGeom>
          <a:noFill/>
          <a:ln>
            <a:noFill/>
          </a:ln>
        </p:spPr>
      </p:pic>
      <p:sp>
        <p:nvSpPr>
          <p:cNvPr id="97" name="Google Shape;97;p2"/>
          <p:cNvSpPr txBox="1">
            <a:spLocks noGrp="1"/>
          </p:cNvSpPr>
          <p:nvPr>
            <p:ph type="title"/>
          </p:nvPr>
        </p:nvSpPr>
        <p:spPr>
          <a:xfrm>
            <a:off x="779276" y="789844"/>
            <a:ext cx="5382140" cy="3530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66E"/>
              </a:buClr>
              <a:buSzPts val="1600"/>
              <a:buFont typeface="Arial"/>
              <a:buNone/>
            </a:pPr>
            <a:r>
              <a:rPr lang="ru-RU" sz="1600" dirty="0">
                <a:solidFill>
                  <a:srgbClr val="FFD66E"/>
                </a:solidFill>
                <a:latin typeface="KyivType Sans Medium" pitchFamily="2" charset="0"/>
                <a:ea typeface="Arial"/>
                <a:cs typeface="Arial"/>
                <a:sym typeface="Arial"/>
              </a:rPr>
              <a:t>ГОЛОВНЕ УПРАВЛІННЯ ВІЙСЬКОВОЇ ЮСТИЦІЇ </a:t>
            </a:r>
            <a:endParaRPr sz="1600" dirty="0">
              <a:solidFill>
                <a:srgbClr val="FFD66E"/>
              </a:solidFill>
              <a:latin typeface="KyivType Sans Medium" pitchFamily="2" charset="0"/>
            </a:endParaRPr>
          </a:p>
        </p:txBody>
      </p:sp>
      <p:sp>
        <p:nvSpPr>
          <p:cNvPr id="99" name="Google Shape;99;p2"/>
          <p:cNvSpPr txBox="1"/>
          <p:nvPr/>
        </p:nvSpPr>
        <p:spPr>
          <a:xfrm>
            <a:off x="918550" y="1904921"/>
            <a:ext cx="180431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b="1" spc="100" dirty="0">
                <a:solidFill>
                  <a:srgbClr val="4D4634"/>
                </a:solidFill>
              </a:rPr>
              <a:t>ДІЙСНІСТЬ</a:t>
            </a:r>
            <a:r>
              <a:rPr lang="uk-UA" sz="2000" b="1" dirty="0">
                <a:solidFill>
                  <a:srgbClr val="4D4634"/>
                </a:solidFill>
              </a:rPr>
              <a:t> </a:t>
            </a:r>
            <a:endParaRPr sz="2000" dirty="0"/>
          </a:p>
        </p:txBody>
      </p:sp>
      <p:sp>
        <p:nvSpPr>
          <p:cNvPr id="100" name="Google Shape;100;p2"/>
          <p:cNvSpPr/>
          <p:nvPr/>
        </p:nvSpPr>
        <p:spPr>
          <a:xfrm>
            <a:off x="10116778" y="3492320"/>
            <a:ext cx="575035" cy="575035"/>
          </a:xfrm>
          <a:prstGeom prst="rect">
            <a:avLst/>
          </a:prstGeom>
          <a:solidFill>
            <a:srgbClr val="4D46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txBox="1"/>
          <p:nvPr/>
        </p:nvSpPr>
        <p:spPr>
          <a:xfrm>
            <a:off x="10257117" y="3579782"/>
            <a:ext cx="4912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FFD66E"/>
                </a:solidFill>
                <a:latin typeface="Arial"/>
                <a:ea typeface="Arial"/>
                <a:cs typeface="Arial"/>
                <a:sym typeface="Arial"/>
              </a:rPr>
              <a:t>8</a:t>
            </a:r>
          </a:p>
        </p:txBody>
      </p:sp>
      <p:sp>
        <p:nvSpPr>
          <p:cNvPr id="20" name="Google Shape;94;p2">
            <a:extLst>
              <a:ext uri="{FF2B5EF4-FFF2-40B4-BE49-F238E27FC236}">
                <a16:creationId xmlns:a16="http://schemas.microsoft.com/office/drawing/2014/main" id="{F4F81E40-F352-4272-91CC-1C33A48AB2BB}"/>
              </a:ext>
            </a:extLst>
          </p:cNvPr>
          <p:cNvSpPr/>
          <p:nvPr/>
        </p:nvSpPr>
        <p:spPr>
          <a:xfrm>
            <a:off x="993139" y="3972232"/>
            <a:ext cx="4075571" cy="681243"/>
          </a:xfrm>
          <a:prstGeom prst="rect">
            <a:avLst/>
          </a:prstGeom>
          <a:noFill/>
          <a:ln>
            <a:noFill/>
          </a:ln>
        </p:spPr>
        <p:txBody>
          <a:bodyPr spcFirstLastPara="1" wrap="square" lIns="91425" tIns="45700" rIns="91425" bIns="45700" anchor="ctr" anchorCtr="0">
            <a:noAutofit/>
          </a:bodyPr>
          <a:lstStyle/>
          <a:p>
            <a:r>
              <a:rPr lang="uk-UA" dirty="0">
                <a:solidFill>
                  <a:srgbClr val="FFD66E"/>
                </a:solidFill>
                <a:latin typeface="Arial" panose="020B0604020202020204" pitchFamily="34" charset="0"/>
                <a:cs typeface="Arial" panose="020B0604020202020204" pitchFamily="34" charset="0"/>
              </a:rPr>
              <a:t>Патенти отримуються по спрощеній процедурі без проведення кваліфікаційної експертизи (корисна модель</a:t>
            </a:r>
            <a:r>
              <a:rPr lang="en-US" dirty="0">
                <a:solidFill>
                  <a:srgbClr val="FFD66E"/>
                </a:solidFill>
                <a:latin typeface="Arial" panose="020B0604020202020204" pitchFamily="34" charset="0"/>
                <a:cs typeface="Arial" panose="020B0604020202020204" pitchFamily="34" charset="0"/>
              </a:rPr>
              <a:t>)</a:t>
            </a:r>
            <a:endParaRPr lang="uk-UA" dirty="0">
              <a:solidFill>
                <a:srgbClr val="FFD66E"/>
              </a:solidFill>
              <a:latin typeface="Arial" panose="020B0604020202020204" pitchFamily="34" charset="0"/>
              <a:cs typeface="Arial" panose="020B0604020202020204" pitchFamily="34" charset="0"/>
            </a:endParaRPr>
          </a:p>
          <a:p>
            <a:pPr lvl="0" algn="ctr"/>
            <a:endParaRPr sz="1800" b="1" i="0" u="none" strike="noStrike" cap="none" dirty="0">
              <a:solidFill>
                <a:srgbClr val="FFD66E"/>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87491999-11A1-4E3E-B8C4-812A733D6AD3}"/>
              </a:ext>
            </a:extLst>
          </p:cNvPr>
          <p:cNvSpPr/>
          <p:nvPr/>
        </p:nvSpPr>
        <p:spPr>
          <a:xfrm>
            <a:off x="1011061" y="6086197"/>
            <a:ext cx="4057649" cy="675350"/>
          </a:xfrm>
          <a:prstGeom prst="rect">
            <a:avLst/>
          </a:prstGeom>
          <a:noFill/>
          <a:ln>
            <a:noFill/>
          </a:ln>
        </p:spPr>
        <p:txBody>
          <a:bodyPr spcFirstLastPara="1" wrap="square" lIns="91425" tIns="45700" rIns="91425" bIns="45700" anchor="ctr" anchorCtr="0">
            <a:noAutofit/>
          </a:bodyPr>
          <a:lstStyle/>
          <a:p>
            <a:r>
              <a:rPr lang="uk-UA" dirty="0">
                <a:solidFill>
                  <a:srgbClr val="FFD66E"/>
                </a:solidFill>
                <a:latin typeface="+mn-lt"/>
                <a:cs typeface="Times New Roman" panose="02020603050405020304" pitchFamily="18" charset="0"/>
              </a:rPr>
              <a:t>Після подання звітності доля патентів </a:t>
            </a:r>
            <a:br>
              <a:rPr lang="en-US" dirty="0">
                <a:solidFill>
                  <a:srgbClr val="FFD66E"/>
                </a:solidFill>
                <a:latin typeface="+mn-lt"/>
                <a:cs typeface="Times New Roman" panose="02020603050405020304" pitchFamily="18" charset="0"/>
              </a:rPr>
            </a:br>
            <a:r>
              <a:rPr lang="uk-UA" dirty="0">
                <a:solidFill>
                  <a:srgbClr val="FFD66E"/>
                </a:solidFill>
                <a:latin typeface="+mn-lt"/>
                <a:cs typeface="Times New Roman" panose="02020603050405020304" pitchFamily="18" charset="0"/>
              </a:rPr>
              <a:t>нікого не цікавить</a:t>
            </a:r>
            <a:r>
              <a:rPr lang="en-US" dirty="0">
                <a:solidFill>
                  <a:srgbClr val="FFD66E"/>
                </a:solidFill>
                <a:latin typeface="+mn-lt"/>
                <a:cs typeface="Times New Roman" panose="02020603050405020304" pitchFamily="18" charset="0"/>
              </a:rPr>
              <a:t> </a:t>
            </a:r>
            <a:r>
              <a:rPr lang="uk-UA" dirty="0">
                <a:solidFill>
                  <a:srgbClr val="FFD66E"/>
                </a:solidFill>
                <a:latin typeface="+mn-lt"/>
                <a:cs typeface="Times New Roman" panose="02020603050405020304" pitchFamily="18" charset="0"/>
              </a:rPr>
              <a:t>та вони </a:t>
            </a:r>
            <a:br>
              <a:rPr lang="en-US" dirty="0">
                <a:solidFill>
                  <a:srgbClr val="FFD66E"/>
                </a:solidFill>
                <a:latin typeface="+mn-lt"/>
                <a:cs typeface="Times New Roman" panose="02020603050405020304" pitchFamily="18" charset="0"/>
              </a:rPr>
            </a:br>
            <a:r>
              <a:rPr lang="uk-UA" dirty="0">
                <a:solidFill>
                  <a:srgbClr val="FFD66E"/>
                </a:solidFill>
                <a:latin typeface="+mn-lt"/>
                <a:cs typeface="Times New Roman" panose="02020603050405020304" pitchFamily="18" charset="0"/>
              </a:rPr>
              <a:t>втрачають чинність</a:t>
            </a:r>
            <a:endParaRPr i="0" u="none" strike="noStrike" cap="none" dirty="0">
              <a:solidFill>
                <a:srgbClr val="FFD66E"/>
              </a:solidFill>
              <a:latin typeface="+mn-lt"/>
              <a:ea typeface="Calibri"/>
              <a:cs typeface="Calibri"/>
              <a:sym typeface="Calibri"/>
            </a:endParaRPr>
          </a:p>
        </p:txBody>
      </p:sp>
      <p:sp>
        <p:nvSpPr>
          <p:cNvPr id="24" name="Google Shape;94;p2">
            <a:extLst>
              <a:ext uri="{FF2B5EF4-FFF2-40B4-BE49-F238E27FC236}">
                <a16:creationId xmlns:a16="http://schemas.microsoft.com/office/drawing/2014/main" id="{C1745CF1-D2E8-4CA3-8D07-5A03919D859E}"/>
              </a:ext>
            </a:extLst>
          </p:cNvPr>
          <p:cNvSpPr/>
          <p:nvPr/>
        </p:nvSpPr>
        <p:spPr>
          <a:xfrm>
            <a:off x="1011061" y="2865681"/>
            <a:ext cx="4170539" cy="584299"/>
          </a:xfrm>
          <a:prstGeom prst="rect">
            <a:avLst/>
          </a:prstGeom>
          <a:noFill/>
          <a:ln>
            <a:noFill/>
          </a:ln>
        </p:spPr>
        <p:txBody>
          <a:bodyPr spcFirstLastPara="1" wrap="square" lIns="91425" tIns="45700" rIns="91425" bIns="45700" anchor="ctr" anchorCtr="0">
            <a:noAutofit/>
          </a:bodyPr>
          <a:lstStyle/>
          <a:p>
            <a:pPr lvl="0"/>
            <a:r>
              <a:rPr lang="uk-UA" dirty="0">
                <a:solidFill>
                  <a:srgbClr val="FFD66E"/>
                </a:solidFill>
                <a:latin typeface="+mn-lt"/>
                <a:cs typeface="Times New Roman" panose="02020603050405020304" pitchFamily="18" charset="0"/>
              </a:rPr>
              <a:t>В структурах МОУ відбувається імітація </a:t>
            </a:r>
            <a:br>
              <a:rPr lang="en-US" dirty="0">
                <a:solidFill>
                  <a:srgbClr val="FFD66E"/>
                </a:solidFill>
                <a:latin typeface="+mn-lt"/>
                <a:cs typeface="Times New Roman" panose="02020603050405020304" pitchFamily="18" charset="0"/>
              </a:rPr>
            </a:br>
            <a:r>
              <a:rPr lang="uk-UA" dirty="0">
                <a:solidFill>
                  <a:srgbClr val="FFD66E"/>
                </a:solidFill>
                <a:latin typeface="+mn-lt"/>
                <a:cs typeface="Times New Roman" panose="02020603050405020304" pitchFamily="18" charset="0"/>
              </a:rPr>
              <a:t>захисту прав інтелектуальної власності (ІВ)</a:t>
            </a:r>
            <a:endParaRPr i="0" u="none" strike="noStrike" cap="none" dirty="0">
              <a:solidFill>
                <a:srgbClr val="FFD66E"/>
              </a:solidFill>
              <a:latin typeface="+mn-lt"/>
              <a:ea typeface="Calibri"/>
              <a:cs typeface="Calibri"/>
              <a:sym typeface="Calibri"/>
            </a:endParaRPr>
          </a:p>
        </p:txBody>
      </p:sp>
      <p:sp>
        <p:nvSpPr>
          <p:cNvPr id="2" name="Google Shape;94;p2">
            <a:extLst>
              <a:ext uri="{FF2B5EF4-FFF2-40B4-BE49-F238E27FC236}">
                <a16:creationId xmlns:a16="http://schemas.microsoft.com/office/drawing/2014/main" id="{B626ED1E-549F-AB0C-2284-7D4914D30972}"/>
              </a:ext>
            </a:extLst>
          </p:cNvPr>
          <p:cNvSpPr/>
          <p:nvPr/>
        </p:nvSpPr>
        <p:spPr>
          <a:xfrm>
            <a:off x="686739" y="5035723"/>
            <a:ext cx="3409285" cy="550937"/>
          </a:xfrm>
          <a:prstGeom prst="rect">
            <a:avLst/>
          </a:prstGeom>
          <a:noFill/>
          <a:ln>
            <a:noFill/>
          </a:ln>
        </p:spPr>
        <p:txBody>
          <a:bodyPr spcFirstLastPara="1" wrap="square" lIns="91425" tIns="45700" rIns="91425" bIns="45700" anchor="ctr" anchorCtr="0">
            <a:noAutofit/>
          </a:bodyPr>
          <a:lstStyle/>
          <a:p>
            <a:pPr marL="342900" lvl="3">
              <a:buSzPts val="2400"/>
            </a:pPr>
            <a:r>
              <a:rPr lang="uk-UA" dirty="0">
                <a:solidFill>
                  <a:srgbClr val="FFD66E"/>
                </a:solidFill>
                <a:latin typeface="+mn-lt"/>
                <a:cs typeface="Times New Roman" panose="02020603050405020304" pitchFamily="18" charset="0"/>
              </a:rPr>
              <a:t>Патенти отримуються для звіту  про діяльність захисту ІВ</a:t>
            </a:r>
          </a:p>
        </p:txBody>
      </p:sp>
      <p:grpSp>
        <p:nvGrpSpPr>
          <p:cNvPr id="15" name="Группа 14">
            <a:extLst>
              <a:ext uri="{FF2B5EF4-FFF2-40B4-BE49-F238E27FC236}">
                <a16:creationId xmlns:a16="http://schemas.microsoft.com/office/drawing/2014/main" id="{1D4ACF86-5077-F77A-60DC-ED34EDBBBF46}"/>
              </a:ext>
            </a:extLst>
          </p:cNvPr>
          <p:cNvGrpSpPr/>
          <p:nvPr/>
        </p:nvGrpSpPr>
        <p:grpSpPr>
          <a:xfrm>
            <a:off x="8589595" y="2104955"/>
            <a:ext cx="1091157" cy="1489932"/>
            <a:chOff x="7002933" y="1775876"/>
            <a:chExt cx="1570925" cy="2145035"/>
          </a:xfrm>
        </p:grpSpPr>
        <p:sp>
          <p:nvSpPr>
            <p:cNvPr id="16" name="Прямоугольник 15">
              <a:extLst>
                <a:ext uri="{FF2B5EF4-FFF2-40B4-BE49-F238E27FC236}">
                  <a16:creationId xmlns:a16="http://schemas.microsoft.com/office/drawing/2014/main" id="{15004206-1ABC-B4E5-FCA3-9D4D363FA34A}"/>
                </a:ext>
              </a:extLst>
            </p:cNvPr>
            <p:cNvSpPr/>
            <p:nvPr/>
          </p:nvSpPr>
          <p:spPr>
            <a:xfrm>
              <a:off x="7002933" y="1775876"/>
              <a:ext cx="1570925" cy="2145035"/>
            </a:xfrm>
            <a:prstGeom prst="rect">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17" name="Рисунок 16">
              <a:extLst>
                <a:ext uri="{FF2B5EF4-FFF2-40B4-BE49-F238E27FC236}">
                  <a16:creationId xmlns:a16="http://schemas.microsoft.com/office/drawing/2014/main" id="{03D024A9-7BE2-00C8-95DB-DEABB4BCF8AE}"/>
                </a:ext>
              </a:extLst>
            </p:cNvPr>
            <p:cNvPicPr>
              <a:picLocks noChangeAspect="1"/>
            </p:cNvPicPr>
            <p:nvPr/>
          </p:nvPicPr>
          <p:blipFill>
            <a:blip r:embed="rId5"/>
            <a:stretch>
              <a:fillRect/>
            </a:stretch>
          </p:blipFill>
          <p:spPr>
            <a:xfrm>
              <a:off x="7097584" y="1863875"/>
              <a:ext cx="1375644" cy="1947300"/>
            </a:xfrm>
            <a:prstGeom prst="rect">
              <a:avLst/>
            </a:prstGeom>
          </p:spPr>
        </p:pic>
      </p:grpSp>
      <p:pic>
        <p:nvPicPr>
          <p:cNvPr id="18" name="Рисунок 17">
            <a:extLst>
              <a:ext uri="{FF2B5EF4-FFF2-40B4-BE49-F238E27FC236}">
                <a16:creationId xmlns:a16="http://schemas.microsoft.com/office/drawing/2014/main" id="{DF9FA361-7755-1A36-DD75-1A3E467AC1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470" y="3985233"/>
            <a:ext cx="1690277" cy="1271302"/>
          </a:xfrm>
          <a:prstGeom prst="rect">
            <a:avLst/>
          </a:prstGeom>
        </p:spPr>
      </p:pic>
      <p:grpSp>
        <p:nvGrpSpPr>
          <p:cNvPr id="22" name="Группа 21">
            <a:extLst>
              <a:ext uri="{FF2B5EF4-FFF2-40B4-BE49-F238E27FC236}">
                <a16:creationId xmlns:a16="http://schemas.microsoft.com/office/drawing/2014/main" id="{D4962855-AA60-7AEB-8C44-7F138739CF28}"/>
              </a:ext>
            </a:extLst>
          </p:cNvPr>
          <p:cNvGrpSpPr/>
          <p:nvPr/>
        </p:nvGrpSpPr>
        <p:grpSpPr>
          <a:xfrm>
            <a:off x="5594925" y="4150884"/>
            <a:ext cx="1139543" cy="1139543"/>
            <a:chOff x="1183236" y="3572574"/>
            <a:chExt cx="2051735" cy="2051735"/>
          </a:xfrm>
        </p:grpSpPr>
        <p:sp>
          <p:nvSpPr>
            <p:cNvPr id="27" name="Овал 26">
              <a:extLst>
                <a:ext uri="{FF2B5EF4-FFF2-40B4-BE49-F238E27FC236}">
                  <a16:creationId xmlns:a16="http://schemas.microsoft.com/office/drawing/2014/main" id="{1724B335-1F67-80AB-EA58-C38C45E0B17C}"/>
                </a:ext>
              </a:extLst>
            </p:cNvPr>
            <p:cNvSpPr/>
            <p:nvPr/>
          </p:nvSpPr>
          <p:spPr>
            <a:xfrm>
              <a:off x="1332409" y="3732372"/>
              <a:ext cx="1753390" cy="1753390"/>
            </a:xfrm>
            <a:prstGeom prst="ellipse">
              <a:avLst/>
            </a:prstGeom>
            <a:solidFill>
              <a:srgbClr val="FFD6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8" name="Прямокутник 5">
              <a:extLst>
                <a:ext uri="{FF2B5EF4-FFF2-40B4-BE49-F238E27FC236}">
                  <a16:creationId xmlns:a16="http://schemas.microsoft.com/office/drawing/2014/main" id="{F5681311-DFE4-654C-15E0-3D8EF126D1B6}"/>
                </a:ext>
              </a:extLst>
            </p:cNvPr>
            <p:cNvSpPr/>
            <p:nvPr/>
          </p:nvSpPr>
          <p:spPr>
            <a:xfrm>
              <a:off x="1360045" y="4344180"/>
              <a:ext cx="1698118" cy="508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4D4634"/>
                  </a:solidFill>
                  <a:latin typeface="Arial Black" panose="020B0604020202020204" pitchFamily="34" charset="0"/>
                  <a:cs typeface="Arial Black" panose="020B0604020202020204" pitchFamily="34" charset="0"/>
                </a:rPr>
                <a:t>ПАТЕНТ</a:t>
              </a:r>
              <a:endParaRPr lang="LID4096" sz="1200" b="1" dirty="0">
                <a:solidFill>
                  <a:srgbClr val="4D4634"/>
                </a:solidFill>
                <a:latin typeface="Arial Black" panose="020B0604020202020204" pitchFamily="34" charset="0"/>
                <a:cs typeface="Arial Black" panose="020B0604020202020204" pitchFamily="34" charset="0"/>
              </a:endParaRPr>
            </a:p>
          </p:txBody>
        </p:sp>
        <p:sp>
          <p:nvSpPr>
            <p:cNvPr id="29" name="Овал 28">
              <a:extLst>
                <a:ext uri="{FF2B5EF4-FFF2-40B4-BE49-F238E27FC236}">
                  <a16:creationId xmlns:a16="http://schemas.microsoft.com/office/drawing/2014/main" id="{D08B8B0E-6D6B-254F-6730-16031B56DA85}"/>
                </a:ext>
              </a:extLst>
            </p:cNvPr>
            <p:cNvSpPr/>
            <p:nvPr/>
          </p:nvSpPr>
          <p:spPr>
            <a:xfrm>
              <a:off x="1183236" y="3572574"/>
              <a:ext cx="2051735" cy="2051735"/>
            </a:xfrm>
            <a:prstGeom prst="ellipse">
              <a:avLst/>
            </a:prstGeom>
            <a:noFill/>
            <a:ln w="73025">
              <a:solidFill>
                <a:srgbClr val="FFD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grpSp>
      <p:grpSp>
        <p:nvGrpSpPr>
          <p:cNvPr id="30" name="Группа 29">
            <a:extLst>
              <a:ext uri="{FF2B5EF4-FFF2-40B4-BE49-F238E27FC236}">
                <a16:creationId xmlns:a16="http://schemas.microsoft.com/office/drawing/2014/main" id="{BEC864CE-C505-81FC-37AC-F9C230E4D841}"/>
              </a:ext>
            </a:extLst>
          </p:cNvPr>
          <p:cNvGrpSpPr/>
          <p:nvPr/>
        </p:nvGrpSpPr>
        <p:grpSpPr>
          <a:xfrm rot="1526690">
            <a:off x="6720075" y="5182401"/>
            <a:ext cx="1737728" cy="1005830"/>
            <a:chOff x="3446807" y="5677122"/>
            <a:chExt cx="2539793" cy="1470081"/>
          </a:xfrm>
        </p:grpSpPr>
        <p:sp>
          <p:nvSpPr>
            <p:cNvPr id="31" name="Стрелка вправо 30">
              <a:extLst>
                <a:ext uri="{FF2B5EF4-FFF2-40B4-BE49-F238E27FC236}">
                  <a16:creationId xmlns:a16="http://schemas.microsoft.com/office/drawing/2014/main" id="{6CD5DA2D-FDA6-C2E7-84EA-FB00A4DB52FB}"/>
                </a:ext>
              </a:extLst>
            </p:cNvPr>
            <p:cNvSpPr/>
            <p:nvPr/>
          </p:nvSpPr>
          <p:spPr>
            <a:xfrm>
              <a:off x="3446807" y="5677122"/>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2" name="TextBox 31">
              <a:extLst>
                <a:ext uri="{FF2B5EF4-FFF2-40B4-BE49-F238E27FC236}">
                  <a16:creationId xmlns:a16="http://schemas.microsoft.com/office/drawing/2014/main" id="{B50DAD06-20BF-2B0D-B559-98EFE6A6877F}"/>
                </a:ext>
              </a:extLst>
            </p:cNvPr>
            <p:cNvSpPr txBox="1"/>
            <p:nvPr/>
          </p:nvSpPr>
          <p:spPr>
            <a:xfrm>
              <a:off x="3649997" y="6251069"/>
              <a:ext cx="1659369" cy="359867"/>
            </a:xfrm>
            <a:prstGeom prst="rect">
              <a:avLst/>
            </a:prstGeom>
            <a:noFill/>
          </p:spPr>
          <p:txBody>
            <a:bodyPr wrap="square">
              <a:spAutoFit/>
            </a:bodyPr>
            <a:lstStyle/>
            <a:p>
              <a:r>
                <a:rPr lang="uk-UA" sz="1000" b="1" spc="100" dirty="0">
                  <a:solidFill>
                    <a:srgbClr val="FFD66E"/>
                  </a:solidFill>
                </a:rPr>
                <a:t>ВИЗНАННЯ</a:t>
              </a:r>
              <a:endParaRPr lang="LID4096" sz="1000" b="1" spc="100" dirty="0">
                <a:solidFill>
                  <a:srgbClr val="FFD66E"/>
                </a:solidFill>
              </a:endParaRPr>
            </a:p>
          </p:txBody>
        </p:sp>
      </p:grpSp>
      <p:grpSp>
        <p:nvGrpSpPr>
          <p:cNvPr id="33" name="Группа 32">
            <a:extLst>
              <a:ext uri="{FF2B5EF4-FFF2-40B4-BE49-F238E27FC236}">
                <a16:creationId xmlns:a16="http://schemas.microsoft.com/office/drawing/2014/main" id="{CF9F11FC-951E-A515-8D65-D297AC805FCA}"/>
              </a:ext>
            </a:extLst>
          </p:cNvPr>
          <p:cNvGrpSpPr/>
          <p:nvPr/>
        </p:nvGrpSpPr>
        <p:grpSpPr>
          <a:xfrm>
            <a:off x="6915042" y="4078543"/>
            <a:ext cx="1737728" cy="1005830"/>
            <a:chOff x="3636481" y="4190483"/>
            <a:chExt cx="2539793" cy="1470081"/>
          </a:xfrm>
        </p:grpSpPr>
        <p:sp>
          <p:nvSpPr>
            <p:cNvPr id="34" name="Стрелка вправо 33">
              <a:extLst>
                <a:ext uri="{FF2B5EF4-FFF2-40B4-BE49-F238E27FC236}">
                  <a16:creationId xmlns:a16="http://schemas.microsoft.com/office/drawing/2014/main" id="{DE80CACC-D1CB-FCC9-6BE2-56FCC3F451F4}"/>
                </a:ext>
              </a:extLst>
            </p:cNvPr>
            <p:cNvSpPr/>
            <p:nvPr/>
          </p:nvSpPr>
          <p:spPr>
            <a:xfrm>
              <a:off x="3636481" y="4190483"/>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5" name="TextBox 34">
              <a:extLst>
                <a:ext uri="{FF2B5EF4-FFF2-40B4-BE49-F238E27FC236}">
                  <a16:creationId xmlns:a16="http://schemas.microsoft.com/office/drawing/2014/main" id="{27FB88F2-5161-9FB9-1B38-0D6FA88C3AA7}"/>
                </a:ext>
              </a:extLst>
            </p:cNvPr>
            <p:cNvSpPr txBox="1"/>
            <p:nvPr/>
          </p:nvSpPr>
          <p:spPr>
            <a:xfrm>
              <a:off x="3798197" y="4758523"/>
              <a:ext cx="1648610" cy="359867"/>
            </a:xfrm>
            <a:prstGeom prst="rect">
              <a:avLst/>
            </a:prstGeom>
            <a:noFill/>
          </p:spPr>
          <p:txBody>
            <a:bodyPr wrap="square">
              <a:spAutoFit/>
            </a:bodyPr>
            <a:lstStyle/>
            <a:p>
              <a:r>
                <a:rPr lang="uk-UA" sz="1000" b="1" kern="100" spc="100" dirty="0">
                  <a:solidFill>
                    <a:srgbClr val="FFD66E"/>
                  </a:solidFill>
                </a:rPr>
                <a:t>ДОХІД</a:t>
              </a:r>
              <a:endParaRPr lang="LID4096" sz="1000" b="1" kern="100" spc="100" dirty="0">
                <a:solidFill>
                  <a:srgbClr val="FFD66E"/>
                </a:solidFill>
              </a:endParaRPr>
            </a:p>
          </p:txBody>
        </p:sp>
      </p:grpSp>
      <p:grpSp>
        <p:nvGrpSpPr>
          <p:cNvPr id="36" name="Группа 35">
            <a:extLst>
              <a:ext uri="{FF2B5EF4-FFF2-40B4-BE49-F238E27FC236}">
                <a16:creationId xmlns:a16="http://schemas.microsoft.com/office/drawing/2014/main" id="{D6798048-D599-7B85-F935-55BE582D2076}"/>
              </a:ext>
            </a:extLst>
          </p:cNvPr>
          <p:cNvGrpSpPr/>
          <p:nvPr/>
        </p:nvGrpSpPr>
        <p:grpSpPr>
          <a:xfrm rot="19774129">
            <a:off x="6610876" y="2988735"/>
            <a:ext cx="1737728" cy="1005830"/>
            <a:chOff x="3446807" y="2844741"/>
            <a:chExt cx="2539793" cy="1470081"/>
          </a:xfrm>
        </p:grpSpPr>
        <p:sp>
          <p:nvSpPr>
            <p:cNvPr id="37" name="Стрелка вправо 36">
              <a:extLst>
                <a:ext uri="{FF2B5EF4-FFF2-40B4-BE49-F238E27FC236}">
                  <a16:creationId xmlns:a16="http://schemas.microsoft.com/office/drawing/2014/main" id="{58F8C6CF-9DD7-E87D-E61A-8DAD821EBB1C}"/>
                </a:ext>
              </a:extLst>
            </p:cNvPr>
            <p:cNvSpPr/>
            <p:nvPr/>
          </p:nvSpPr>
          <p:spPr>
            <a:xfrm>
              <a:off x="3446807" y="2844741"/>
              <a:ext cx="2539793" cy="1470081"/>
            </a:xfrm>
            <a:prstGeom prst="rightArrow">
              <a:avLst/>
            </a:prstGeom>
            <a:solidFill>
              <a:srgbClr val="4D46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38" name="TextBox 37">
              <a:extLst>
                <a:ext uri="{FF2B5EF4-FFF2-40B4-BE49-F238E27FC236}">
                  <a16:creationId xmlns:a16="http://schemas.microsoft.com/office/drawing/2014/main" id="{10DF4F86-DC54-59E9-45DD-2A8580620CF7}"/>
                </a:ext>
              </a:extLst>
            </p:cNvPr>
            <p:cNvSpPr txBox="1"/>
            <p:nvPr/>
          </p:nvSpPr>
          <p:spPr>
            <a:xfrm>
              <a:off x="3649993" y="3178265"/>
              <a:ext cx="2186515" cy="809701"/>
            </a:xfrm>
            <a:prstGeom prst="rect">
              <a:avLst/>
            </a:prstGeom>
            <a:noFill/>
          </p:spPr>
          <p:txBody>
            <a:bodyPr wrap="square">
              <a:spAutoFit/>
            </a:bodyPr>
            <a:lstStyle/>
            <a:p>
              <a:r>
                <a:rPr lang="uk-UA" sz="1000" b="1" spc="100" dirty="0">
                  <a:solidFill>
                    <a:srgbClr val="FFD66E"/>
                  </a:solidFill>
                </a:rPr>
                <a:t>ГАРНИЙ ПАПІРЕЦЬ НА СТІНУ</a:t>
              </a:r>
              <a:endParaRPr lang="LID4096" sz="1000" b="1" spc="100" dirty="0">
                <a:solidFill>
                  <a:srgbClr val="FFD66E"/>
                </a:solidFill>
              </a:endParaRPr>
            </a:p>
          </p:txBody>
        </p:sp>
      </p:grpSp>
      <p:pic>
        <p:nvPicPr>
          <p:cNvPr id="39" name="Рисунок 38">
            <a:extLst>
              <a:ext uri="{FF2B5EF4-FFF2-40B4-BE49-F238E27FC236}">
                <a16:creationId xmlns:a16="http://schemas.microsoft.com/office/drawing/2014/main" id="{EDE043D2-1332-12DF-E41B-4E3B8DF8D1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94086" y="5490974"/>
            <a:ext cx="1047324" cy="1271301"/>
          </a:xfrm>
          <a:prstGeom prst="rect">
            <a:avLst/>
          </a:prstGeom>
        </p:spPr>
      </p:pic>
      <p:pic>
        <p:nvPicPr>
          <p:cNvPr id="19" name="Графіка 18" descr="Закрити">
            <a:extLst>
              <a:ext uri="{FF2B5EF4-FFF2-40B4-BE49-F238E27FC236}">
                <a16:creationId xmlns:a16="http://schemas.microsoft.com/office/drawing/2014/main" id="{3AE41570-E085-44A8-9532-B6F7A17DBE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449207">
            <a:off x="7011861" y="5157589"/>
            <a:ext cx="971368" cy="971368"/>
          </a:xfrm>
          <a:prstGeom prst="rect">
            <a:avLst/>
          </a:prstGeom>
        </p:spPr>
      </p:pic>
      <p:pic>
        <p:nvPicPr>
          <p:cNvPr id="40" name="Графіка 18" descr="Закрити">
            <a:extLst>
              <a:ext uri="{FF2B5EF4-FFF2-40B4-BE49-F238E27FC236}">
                <a16:creationId xmlns:a16="http://schemas.microsoft.com/office/drawing/2014/main" id="{4F4E70BA-FDA9-7B72-B0D7-11C238F173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52744" y="4102505"/>
            <a:ext cx="917532" cy="917532"/>
          </a:xfrm>
          <a:prstGeom prst="rect">
            <a:avLst/>
          </a:prstGeom>
        </p:spPr>
      </p:pic>
    </p:spTree>
    <p:extLst>
      <p:ext uri="{BB962C8B-B14F-4D97-AF65-F5344CB8AC3E}">
        <p14:creationId xmlns:p14="http://schemas.microsoft.com/office/powerpoint/2010/main" val="2887990411"/>
      </p:ext>
    </p:extLst>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6860</TotalTime>
  <Words>2093</Words>
  <Application>Microsoft Office PowerPoint</Application>
  <PresentationFormat>Произвольный</PresentationFormat>
  <Paragraphs>278</Paragraphs>
  <Slides>22</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Arial Black</vt:lpstr>
      <vt:lpstr>Calibri</vt:lpstr>
      <vt:lpstr>KyivType Sans Medium</vt:lpstr>
      <vt:lpstr>Times New Roman</vt:lpstr>
      <vt:lpstr>Тема Office</vt:lpstr>
      <vt:lpstr>ГОЛОВНЕ УПРАВЛІННЯ ВІЙСЬКОВОЇ ЮСТИЦІЇ</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Презентация PowerPoint</vt:lpstr>
      <vt:lpstr>Презентация PowerPoint</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lpstr>ГОЛОВНЕ УПРАВЛІННЯ ВІЙСЬКОВОЇ ЮСТИЦІЇ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ГОЛОВНЕ УПРАВЛІННЯ ВІЙСЬКОВОЇ ЮСТИЦІЇ</dc:title>
  <dc:creator>Microsoft Office User</dc:creator>
  <cp:lastModifiedBy>Lenovo</cp:lastModifiedBy>
  <cp:revision>61</cp:revision>
  <dcterms:created xsi:type="dcterms:W3CDTF">2023-09-25T10:19:12Z</dcterms:created>
  <dcterms:modified xsi:type="dcterms:W3CDTF">2023-12-22T07:50:56Z</dcterms:modified>
</cp:coreProperties>
</file>