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22"/>
  </p:notesMasterIdLst>
  <p:handoutMasterIdLst>
    <p:handoutMasterId r:id="rId23"/>
  </p:handoutMasterIdLst>
  <p:sldIdLst>
    <p:sldId id="295" r:id="rId3"/>
    <p:sldId id="264" r:id="rId4"/>
    <p:sldId id="326" r:id="rId5"/>
    <p:sldId id="310" r:id="rId6"/>
    <p:sldId id="315" r:id="rId7"/>
    <p:sldId id="285" r:id="rId8"/>
    <p:sldId id="287" r:id="rId9"/>
    <p:sldId id="296" r:id="rId10"/>
    <p:sldId id="288" r:id="rId11"/>
    <p:sldId id="289" r:id="rId12"/>
    <p:sldId id="290" r:id="rId13"/>
    <p:sldId id="291" r:id="rId14"/>
    <p:sldId id="263" r:id="rId15"/>
    <p:sldId id="274" r:id="rId16"/>
    <p:sldId id="278" r:id="rId17"/>
    <p:sldId id="281" r:id="rId18"/>
    <p:sldId id="282" r:id="rId19"/>
    <p:sldId id="28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9670272-2394-4CA9-B512-37C19350DBD5}">
          <p14:sldIdLst>
            <p14:sldId id="295"/>
          </p14:sldIdLst>
        </p14:section>
        <p14:section name="Project Timeline" id="{BA35897B-60E7-4141-83CB-F70782D30B4D}">
          <p14:sldIdLst>
            <p14:sldId id="264"/>
            <p14:sldId id="326"/>
          </p14:sldIdLst>
        </p14:section>
        <p14:section name="Plans for this Year" id="{A525AE73-7FCD-4EBE-8F2C-9E42D2ABA271}">
          <p14:sldIdLst>
            <p14:sldId id="310"/>
          </p14:sldIdLst>
        </p14:section>
        <p14:section name="Plans for Next 3 Years" id="{DEEDF2C6-2A30-47E3-8F9A-84E83CE1E4B8}">
          <p14:sldIdLst>
            <p14:sldId id="315"/>
          </p14:sldIdLst>
        </p14:section>
        <p14:section name="Project Goals" id="{1DEE1A05-9653-4E2B-B26E-1D6E4A71A85E}">
          <p14:sldIdLst>
            <p14:sldId id="285"/>
          </p14:sldIdLst>
        </p14:section>
        <p14:section name="Efficiency and Speed" id="{523BDC39-A327-40D7-A2F7-B2C0ACCABAE0}">
          <p14:sldIdLst>
            <p14:sldId id="287"/>
            <p14:sldId id="296"/>
          </p14:sldIdLst>
        </p14:section>
        <p14:section name="Better Resource Management" id="{4438F125-CF49-48BC-A350-B448E3122CFC}">
          <p14:sldIdLst>
            <p14:sldId id="288"/>
          </p14:sldIdLst>
        </p14:section>
        <p14:section name="Accuracy And Reliability" id="{C98AED00-6122-4CDA-BD7B-FDFA1FF37CC6}">
          <p14:sldIdLst>
            <p14:sldId id="289"/>
          </p14:sldIdLst>
        </p14:section>
        <p14:section name="Collaboration and Communication" id="{9D22DE4C-5460-4ED3-8ADA-013FF150F582}">
          <p14:sldIdLst>
            <p14:sldId id="290"/>
          </p14:sldIdLst>
        </p14:section>
        <p14:section name="Transparency And Accountability" id="{E20E8DC6-494E-4FDC-86EC-494879631180}">
          <p14:sldIdLst>
            <p14:sldId id="291"/>
          </p14:sldIdLst>
        </p14:section>
        <p14:section name="Core Capabilities" id="{8EE0DF73-07F9-4094-85B3-B71245E42888}">
          <p14:sldIdLst>
            <p14:sldId id="263"/>
            <p14:sldId id="274"/>
          </p14:sldIdLst>
        </p14:section>
        <p14:section name="System Interface" id="{F66FAD9E-13EA-4693-B229-565C68824AB8}">
          <p14:sldIdLst>
            <p14:sldId id="278"/>
            <p14:sldId id="281"/>
            <p14:sldId id="282"/>
            <p14:sldId id="283"/>
            <p14:sldId id="284"/>
          </p14:sldIdLst>
        </p14:section>
        <p14:section name="Additionally" id="{020DF318-77BD-4124-816A-BC08A6F0C5B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84D"/>
    <a:srgbClr val="BEBEBE"/>
    <a:srgbClr val="ABABAB"/>
    <a:srgbClr val="0C1C49"/>
    <a:srgbClr val="06255E"/>
    <a:srgbClr val="0071BB"/>
    <a:srgbClr val="DEDEDE"/>
    <a:srgbClr val="424242"/>
    <a:srgbClr val="595959"/>
    <a:srgbClr val="C9B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350" autoAdjust="0"/>
  </p:normalViewPr>
  <p:slideViewPr>
    <p:cSldViewPr snapToGrid="0">
      <p:cViewPr varScale="1">
        <p:scale>
          <a:sx n="101" d="100"/>
          <a:sy n="101" d="100"/>
        </p:scale>
        <p:origin x="420"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sv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svg"/><Relationship Id="rId2" Type="http://schemas.openxmlformats.org/officeDocument/2006/relationships/image" Target="../media/image131.svg"/><Relationship Id="rId1" Type="http://schemas.openxmlformats.org/officeDocument/2006/relationships/image" Target="../media/image130.png"/><Relationship Id="rId6" Type="http://schemas.openxmlformats.org/officeDocument/2006/relationships/image" Target="../media/image135.sv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3AB12-EA29-47BE-ABD8-A4E5B562288E}" type="doc">
      <dgm:prSet loTypeId="urn:microsoft.com/office/officeart/2008/layout/PictureStrips" loCatId="picture" qsTypeId="urn:microsoft.com/office/officeart/2005/8/quickstyle/simple1" qsCatId="simple" csTypeId="urn:microsoft.com/office/officeart/2005/8/colors/accent0_3" csCatId="mainScheme" phldr="1"/>
      <dgm:spPr/>
      <dgm:t>
        <a:bodyPr/>
        <a:lstStyle/>
        <a:p>
          <a:endParaRPr lang="en-US"/>
        </a:p>
      </dgm:t>
    </dgm:pt>
    <dgm:pt modelId="{DD094F00-B92E-48C7-968C-ACC61BC3E377}">
      <dgm:prSet phldrT="[Text]"/>
      <dgm:spPr>
        <a:noFill/>
        <a:ln>
          <a:gradFill flip="none" rotWithShape="1">
            <a:gsLst>
              <a:gs pos="0">
                <a:srgbClr val="DEDEDE">
                  <a:alpha val="20000"/>
                </a:srgbClr>
              </a:gs>
              <a:gs pos="100000">
                <a:schemeClr val="tx1"/>
              </a:gs>
            </a:gsLst>
            <a:lin ang="2700000" scaled="1"/>
            <a:tileRect/>
          </a:gradFill>
        </a:ln>
      </dgm:spPr>
      <dgm:t>
        <a:bodyPr/>
        <a:lstStyle/>
        <a:p>
          <a:r>
            <a:rPr lang="uk-UA" b="1" dirty="0">
              <a:solidFill>
                <a:schemeClr val="bg1"/>
              </a:solidFill>
            </a:rPr>
            <a:t>Підвищення ефективності та швидкості</a:t>
          </a:r>
          <a:endParaRPr lang="en-US" dirty="0">
            <a:solidFill>
              <a:schemeClr val="bg1"/>
            </a:solidFill>
          </a:endParaRPr>
        </a:p>
      </dgm:t>
    </dgm:pt>
    <dgm:pt modelId="{0D860657-04A8-4315-AFDF-7D780ED58293}" type="parTrans" cxnId="{C26C5BDB-5914-412E-8DB3-04178EC1BCC8}">
      <dgm:prSet/>
      <dgm:spPr/>
      <dgm:t>
        <a:bodyPr/>
        <a:lstStyle/>
        <a:p>
          <a:endParaRPr lang="en-US">
            <a:solidFill>
              <a:schemeClr val="tx2"/>
            </a:solidFill>
          </a:endParaRPr>
        </a:p>
      </dgm:t>
    </dgm:pt>
    <dgm:pt modelId="{5768921F-16BD-4C4D-AF4E-0E99CB3F4E52}" type="sibTrans" cxnId="{C26C5BDB-5914-412E-8DB3-04178EC1BCC8}">
      <dgm:prSet/>
      <dgm:spPr/>
      <dgm:t>
        <a:bodyPr/>
        <a:lstStyle/>
        <a:p>
          <a:endParaRPr lang="en-US">
            <a:solidFill>
              <a:schemeClr val="tx2"/>
            </a:solidFill>
          </a:endParaRPr>
        </a:p>
      </dgm:t>
    </dgm:pt>
    <dgm:pt modelId="{13FC8D7C-E41B-4E22-8F24-D557758D7628}">
      <dgm:prSet phldrT="[Text]"/>
      <dgm:spPr>
        <a:noFill/>
        <a:ln>
          <a:gradFill flip="none" rotWithShape="1">
            <a:gsLst>
              <a:gs pos="0">
                <a:srgbClr val="DEDEDE">
                  <a:alpha val="20000"/>
                </a:srgbClr>
              </a:gs>
              <a:gs pos="100000">
                <a:schemeClr val="tx1"/>
              </a:gs>
            </a:gsLst>
            <a:lin ang="2700000" scaled="1"/>
            <a:tileRect/>
          </a:gradFill>
        </a:ln>
      </dgm:spPr>
      <dgm:t>
        <a:bodyPr/>
        <a:lstStyle/>
        <a:p>
          <a:r>
            <a:rPr lang="uk-UA" b="1" dirty="0">
              <a:solidFill>
                <a:schemeClr val="bg1"/>
              </a:solidFill>
            </a:rPr>
            <a:t>Покращена точність та надійність</a:t>
          </a:r>
          <a:endParaRPr lang="en-US" dirty="0">
            <a:solidFill>
              <a:schemeClr val="bg1"/>
            </a:solidFill>
          </a:endParaRPr>
        </a:p>
      </dgm:t>
    </dgm:pt>
    <dgm:pt modelId="{B4ABC896-7534-4AFA-9F8D-4478FF2D44F8}" type="parTrans" cxnId="{58F8E292-E9B1-4C0D-8AEF-92F6AE01DDE9}">
      <dgm:prSet/>
      <dgm:spPr/>
      <dgm:t>
        <a:bodyPr/>
        <a:lstStyle/>
        <a:p>
          <a:endParaRPr lang="en-US">
            <a:solidFill>
              <a:schemeClr val="tx2"/>
            </a:solidFill>
          </a:endParaRPr>
        </a:p>
      </dgm:t>
    </dgm:pt>
    <dgm:pt modelId="{5DA1C63D-DB15-4769-BD0A-5B328997DE9D}" type="sibTrans" cxnId="{58F8E292-E9B1-4C0D-8AEF-92F6AE01DDE9}">
      <dgm:prSet/>
      <dgm:spPr/>
      <dgm:t>
        <a:bodyPr/>
        <a:lstStyle/>
        <a:p>
          <a:endParaRPr lang="en-US">
            <a:solidFill>
              <a:schemeClr val="tx2"/>
            </a:solidFill>
          </a:endParaRPr>
        </a:p>
      </dgm:t>
    </dgm:pt>
    <dgm:pt modelId="{5BB231AB-2122-46F1-A8E6-A50B4BB68B44}">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Інтеграція даних</a:t>
          </a:r>
          <a:r>
            <a:rPr lang="uk-UA" dirty="0">
              <a:solidFill>
                <a:schemeClr val="bg1"/>
              </a:solidFill>
            </a:rPr>
            <a:t>: Мінімізує людські помилки під час введення та отримання даних.</a:t>
          </a:r>
          <a:endParaRPr lang="en-US" dirty="0">
            <a:solidFill>
              <a:schemeClr val="bg1"/>
            </a:solidFill>
          </a:endParaRPr>
        </a:p>
      </dgm:t>
    </dgm:pt>
    <dgm:pt modelId="{1A978F29-8EB9-4F55-BE33-00FE317D9599}" type="parTrans" cxnId="{80773B80-3697-475B-BD87-8FFA8381AB47}">
      <dgm:prSet/>
      <dgm:spPr/>
      <dgm:t>
        <a:bodyPr/>
        <a:lstStyle/>
        <a:p>
          <a:endParaRPr lang="en-US">
            <a:solidFill>
              <a:schemeClr val="tx2"/>
            </a:solidFill>
          </a:endParaRPr>
        </a:p>
      </dgm:t>
    </dgm:pt>
    <dgm:pt modelId="{8896E8C3-2B8D-4E4A-9414-90D4157C4BD0}" type="sibTrans" cxnId="{80773B80-3697-475B-BD87-8FFA8381AB47}">
      <dgm:prSet/>
      <dgm:spPr/>
      <dgm:t>
        <a:bodyPr/>
        <a:lstStyle/>
        <a:p>
          <a:endParaRPr lang="en-US">
            <a:solidFill>
              <a:schemeClr val="tx2"/>
            </a:solidFill>
          </a:endParaRPr>
        </a:p>
      </dgm:t>
    </dgm:pt>
    <dgm:pt modelId="{68802956-56DE-4AB0-9153-1FABA66205FA}">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Безпечне оброблення доказів</a:t>
          </a:r>
          <a:r>
            <a:rPr lang="uk-UA" dirty="0">
              <a:solidFill>
                <a:schemeClr val="bg1"/>
              </a:solidFill>
            </a:rPr>
            <a:t>: Забезпечує ланцюг збереження через цифрові журнали.</a:t>
          </a:r>
          <a:endParaRPr lang="en-US" dirty="0">
            <a:solidFill>
              <a:schemeClr val="bg1"/>
            </a:solidFill>
          </a:endParaRPr>
        </a:p>
      </dgm:t>
    </dgm:pt>
    <dgm:pt modelId="{4FA27038-74B3-4107-9B2F-E2454CEBB168}" type="parTrans" cxnId="{EFE7E4A1-9398-4902-8069-451642AEAF74}">
      <dgm:prSet/>
      <dgm:spPr/>
      <dgm:t>
        <a:bodyPr/>
        <a:lstStyle/>
        <a:p>
          <a:endParaRPr lang="en-US">
            <a:solidFill>
              <a:schemeClr val="tx2"/>
            </a:solidFill>
          </a:endParaRPr>
        </a:p>
      </dgm:t>
    </dgm:pt>
    <dgm:pt modelId="{A1D8236E-23D8-4666-9D9B-1BBF73EDB6F3}" type="sibTrans" cxnId="{EFE7E4A1-9398-4902-8069-451642AEAF74}">
      <dgm:prSet/>
      <dgm:spPr/>
      <dgm:t>
        <a:bodyPr/>
        <a:lstStyle/>
        <a:p>
          <a:endParaRPr lang="en-US">
            <a:solidFill>
              <a:schemeClr val="tx2"/>
            </a:solidFill>
          </a:endParaRPr>
        </a:p>
      </dgm:t>
    </dgm:pt>
    <dgm:pt modelId="{E31E0A7D-AF91-46F3-B00E-63EECC431B20}">
      <dgm:prSet phldrT="[Text]"/>
      <dgm:spPr>
        <a:noFill/>
        <a:ln>
          <a:gradFill flip="none" rotWithShape="1">
            <a:gsLst>
              <a:gs pos="0">
                <a:srgbClr val="DEDEDE">
                  <a:alpha val="20000"/>
                </a:srgbClr>
              </a:gs>
              <a:gs pos="100000">
                <a:schemeClr val="tx1"/>
              </a:gs>
            </a:gsLst>
            <a:lin ang="2700000" scaled="1"/>
            <a:tileRect/>
          </a:gradFill>
        </a:ln>
      </dgm:spPr>
      <dgm:t>
        <a:bodyPr/>
        <a:lstStyle/>
        <a:p>
          <a:r>
            <a:rPr lang="uk-UA" b="1" dirty="0">
              <a:solidFill>
                <a:schemeClr val="bg1"/>
              </a:solidFill>
            </a:rPr>
            <a:t>Кращий менеджмент ресурсів</a:t>
          </a:r>
          <a:endParaRPr lang="en-US" dirty="0">
            <a:solidFill>
              <a:schemeClr val="bg1"/>
            </a:solidFill>
          </a:endParaRPr>
        </a:p>
      </dgm:t>
    </dgm:pt>
    <dgm:pt modelId="{CAE36678-6BD3-4C9B-9F49-525158CCA458}" type="parTrans" cxnId="{66946199-8114-4AB9-B88E-7C28B4E4DAD8}">
      <dgm:prSet/>
      <dgm:spPr/>
      <dgm:t>
        <a:bodyPr/>
        <a:lstStyle/>
        <a:p>
          <a:endParaRPr lang="en-US">
            <a:solidFill>
              <a:schemeClr val="tx2"/>
            </a:solidFill>
          </a:endParaRPr>
        </a:p>
      </dgm:t>
    </dgm:pt>
    <dgm:pt modelId="{DC9AA5DE-1D1F-4435-8712-4799FC5E684C}" type="sibTrans" cxnId="{66946199-8114-4AB9-B88E-7C28B4E4DAD8}">
      <dgm:prSet/>
      <dgm:spPr/>
      <dgm:t>
        <a:bodyPr/>
        <a:lstStyle/>
        <a:p>
          <a:endParaRPr lang="en-US">
            <a:solidFill>
              <a:schemeClr val="tx2"/>
            </a:solidFill>
          </a:endParaRPr>
        </a:p>
      </dgm:t>
    </dgm:pt>
    <dgm:pt modelId="{73FAC20F-A991-4DD8-A195-34B0F04017A1}">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Зменшення витрат</a:t>
          </a:r>
          <a:r>
            <a:rPr lang="uk-UA" dirty="0">
              <a:solidFill>
                <a:schemeClr val="bg1"/>
              </a:solidFill>
            </a:rPr>
            <a:t>: Знижує витрати на паперовий документообіг та зберігання.</a:t>
          </a:r>
          <a:endParaRPr lang="en-US" dirty="0">
            <a:solidFill>
              <a:schemeClr val="bg1"/>
            </a:solidFill>
          </a:endParaRPr>
        </a:p>
      </dgm:t>
    </dgm:pt>
    <dgm:pt modelId="{C93A5D8B-D9D0-4595-9828-D808315DE99E}" type="parTrans" cxnId="{86B5233B-6F98-4428-94F7-3E5712A6D2DA}">
      <dgm:prSet/>
      <dgm:spPr/>
      <dgm:t>
        <a:bodyPr/>
        <a:lstStyle/>
        <a:p>
          <a:endParaRPr lang="en-US">
            <a:solidFill>
              <a:schemeClr val="tx2"/>
            </a:solidFill>
          </a:endParaRPr>
        </a:p>
      </dgm:t>
    </dgm:pt>
    <dgm:pt modelId="{1B0F14C2-2486-45D4-AB40-7352394B4FC2}" type="sibTrans" cxnId="{86B5233B-6F98-4428-94F7-3E5712A6D2DA}">
      <dgm:prSet/>
      <dgm:spPr/>
      <dgm:t>
        <a:bodyPr/>
        <a:lstStyle/>
        <a:p>
          <a:endParaRPr lang="en-US">
            <a:solidFill>
              <a:schemeClr val="tx2"/>
            </a:solidFill>
          </a:endParaRPr>
        </a:p>
      </dgm:t>
    </dgm:pt>
    <dgm:pt modelId="{10C25459-85F2-44AA-93DA-2FDD15EEDE34}">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Оптимізована робоча сила</a:t>
          </a:r>
          <a:r>
            <a:rPr lang="uk-UA" dirty="0">
              <a:solidFill>
                <a:schemeClr val="bg1"/>
              </a:solidFill>
            </a:rPr>
            <a:t>: Вивільняє людські ресурси для важливіших завдань.</a:t>
          </a:r>
          <a:endParaRPr lang="en-US" dirty="0">
            <a:solidFill>
              <a:schemeClr val="bg1"/>
            </a:solidFill>
          </a:endParaRPr>
        </a:p>
      </dgm:t>
    </dgm:pt>
    <dgm:pt modelId="{5D337EF7-F175-47A8-8BFE-FE813D39D408}" type="parTrans" cxnId="{EBA80632-CB44-4F85-9FAA-534A65E13DC5}">
      <dgm:prSet/>
      <dgm:spPr/>
      <dgm:t>
        <a:bodyPr/>
        <a:lstStyle/>
        <a:p>
          <a:endParaRPr lang="en-US">
            <a:solidFill>
              <a:schemeClr val="tx2"/>
            </a:solidFill>
          </a:endParaRPr>
        </a:p>
      </dgm:t>
    </dgm:pt>
    <dgm:pt modelId="{BD6CAC1C-F86B-4CC2-B91C-71D5E933548A}" type="sibTrans" cxnId="{EBA80632-CB44-4F85-9FAA-534A65E13DC5}">
      <dgm:prSet/>
      <dgm:spPr/>
      <dgm:t>
        <a:bodyPr/>
        <a:lstStyle/>
        <a:p>
          <a:endParaRPr lang="en-US">
            <a:solidFill>
              <a:schemeClr val="tx2"/>
            </a:solidFill>
          </a:endParaRPr>
        </a:p>
      </dgm:t>
    </dgm:pt>
    <dgm:pt modelId="{13286B16-41FC-4EDE-A6B4-92580D41569C}">
      <dgm:prSet/>
      <dgm:spPr>
        <a:noFill/>
        <a:ln>
          <a:gradFill flip="none" rotWithShape="1">
            <a:gsLst>
              <a:gs pos="0">
                <a:srgbClr val="DEDEDE">
                  <a:alpha val="20000"/>
                </a:srgbClr>
              </a:gs>
              <a:gs pos="100000">
                <a:schemeClr val="tx1"/>
              </a:gs>
            </a:gsLst>
            <a:lin ang="2700000" scaled="1"/>
            <a:tileRect/>
          </a:gradFill>
        </a:ln>
      </dgm:spPr>
      <dgm:t>
        <a:bodyPr/>
        <a:lstStyle/>
        <a:p>
          <a:pPr>
            <a:buFont typeface="+mj-lt"/>
            <a:buAutoNum type="arabicPeriod"/>
          </a:pPr>
          <a:r>
            <a:rPr lang="uk-UA" b="1" dirty="0">
              <a:solidFill>
                <a:schemeClr val="bg1"/>
              </a:solidFill>
            </a:rPr>
            <a:t>Покращена співпраця та комунікація</a:t>
          </a:r>
          <a:endParaRPr lang="en-US" dirty="0">
            <a:solidFill>
              <a:schemeClr val="bg1"/>
            </a:solidFill>
          </a:endParaRPr>
        </a:p>
      </dgm:t>
    </dgm:pt>
    <dgm:pt modelId="{CEA6CFB4-7138-4EF6-8FC0-F3EAA508C6A9}" type="parTrans" cxnId="{7A0AC6F6-4E03-4A5A-A44D-49054687E942}">
      <dgm:prSet/>
      <dgm:spPr/>
      <dgm:t>
        <a:bodyPr/>
        <a:lstStyle/>
        <a:p>
          <a:endParaRPr lang="en-US">
            <a:solidFill>
              <a:schemeClr val="tx2"/>
            </a:solidFill>
          </a:endParaRPr>
        </a:p>
      </dgm:t>
    </dgm:pt>
    <dgm:pt modelId="{E307FE50-CE87-4BA0-A50D-1CE1B8B012ED}" type="sibTrans" cxnId="{7A0AC6F6-4E03-4A5A-A44D-49054687E942}">
      <dgm:prSet/>
      <dgm:spPr/>
      <dgm:t>
        <a:bodyPr/>
        <a:lstStyle/>
        <a:p>
          <a:endParaRPr lang="en-US">
            <a:solidFill>
              <a:schemeClr val="tx2"/>
            </a:solidFill>
          </a:endParaRPr>
        </a:p>
      </dgm:t>
    </dgm:pt>
    <dgm:pt modelId="{CFF91222-0141-49E4-A27D-E58B61163FD7}">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Спільні платформи</a:t>
          </a:r>
          <a:r>
            <a:rPr lang="uk-UA" dirty="0">
              <a:solidFill>
                <a:schemeClr val="bg1"/>
              </a:solidFill>
            </a:rPr>
            <a:t>: Сприяє кращій комунікації між правоохоронними органами.</a:t>
          </a:r>
          <a:endParaRPr lang="en-US" dirty="0">
            <a:solidFill>
              <a:schemeClr val="bg1"/>
            </a:solidFill>
          </a:endParaRPr>
        </a:p>
      </dgm:t>
    </dgm:pt>
    <dgm:pt modelId="{291DD44B-B996-4627-ADE5-40818AC98771}" type="parTrans" cxnId="{AB44C1A6-3596-420F-B892-76D3F8198EFA}">
      <dgm:prSet/>
      <dgm:spPr/>
      <dgm:t>
        <a:bodyPr/>
        <a:lstStyle/>
        <a:p>
          <a:endParaRPr lang="en-US">
            <a:solidFill>
              <a:schemeClr val="tx2"/>
            </a:solidFill>
          </a:endParaRPr>
        </a:p>
      </dgm:t>
    </dgm:pt>
    <dgm:pt modelId="{F69C2AFE-B186-42E2-9AE6-C556A447166F}" type="sibTrans" cxnId="{AB44C1A6-3596-420F-B892-76D3F8198EFA}">
      <dgm:prSet/>
      <dgm:spPr/>
      <dgm:t>
        <a:bodyPr/>
        <a:lstStyle/>
        <a:p>
          <a:endParaRPr lang="en-US">
            <a:solidFill>
              <a:schemeClr val="tx2"/>
            </a:solidFill>
          </a:endParaRPr>
        </a:p>
      </dgm:t>
    </dgm:pt>
    <dgm:pt modelId="{4664C4C8-D7D4-4E4C-ABA4-561198B49EFF}">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Інтегровані системи</a:t>
          </a:r>
          <a:r>
            <a:rPr lang="uk-UA" dirty="0">
              <a:solidFill>
                <a:schemeClr val="bg1"/>
              </a:solidFill>
            </a:rPr>
            <a:t>: Забезпечує безперешкодний обмін інформацією між всіма зацікавленими сторонами.</a:t>
          </a:r>
          <a:endParaRPr lang="en-US" dirty="0">
            <a:solidFill>
              <a:schemeClr val="bg1"/>
            </a:solidFill>
          </a:endParaRPr>
        </a:p>
      </dgm:t>
    </dgm:pt>
    <dgm:pt modelId="{6C16F287-83C7-4766-88FA-1C93985B9E6D}" type="parTrans" cxnId="{4C05DDF2-8D0A-4F8E-92E7-252653FD674C}">
      <dgm:prSet/>
      <dgm:spPr/>
      <dgm:t>
        <a:bodyPr/>
        <a:lstStyle/>
        <a:p>
          <a:endParaRPr lang="en-US">
            <a:solidFill>
              <a:schemeClr val="tx2"/>
            </a:solidFill>
          </a:endParaRPr>
        </a:p>
      </dgm:t>
    </dgm:pt>
    <dgm:pt modelId="{91110A8B-4440-4EDA-95A9-FB37B808A83A}" type="sibTrans" cxnId="{4C05DDF2-8D0A-4F8E-92E7-252653FD674C}">
      <dgm:prSet/>
      <dgm:spPr/>
      <dgm:t>
        <a:bodyPr/>
        <a:lstStyle/>
        <a:p>
          <a:endParaRPr lang="en-US">
            <a:solidFill>
              <a:schemeClr val="tx2"/>
            </a:solidFill>
          </a:endParaRPr>
        </a:p>
      </dgm:t>
    </dgm:pt>
    <dgm:pt modelId="{20F48ABF-ABAE-41A9-ACF7-668A68472EC4}">
      <dgm:prSet/>
      <dgm:spPr>
        <a:noFill/>
        <a:ln>
          <a:gradFill flip="none" rotWithShape="1">
            <a:gsLst>
              <a:gs pos="0">
                <a:srgbClr val="DEDEDE">
                  <a:alpha val="20000"/>
                </a:srgbClr>
              </a:gs>
              <a:gs pos="100000">
                <a:schemeClr val="tx1"/>
              </a:gs>
            </a:gsLst>
            <a:lin ang="2700000" scaled="1"/>
            <a:tileRect/>
          </a:gradFill>
        </a:ln>
      </dgm:spPr>
      <dgm:t>
        <a:bodyPr/>
        <a:lstStyle/>
        <a:p>
          <a:r>
            <a:rPr lang="uk-UA" b="1" dirty="0">
              <a:solidFill>
                <a:schemeClr val="bg1"/>
              </a:solidFill>
            </a:rPr>
            <a:t>Підвищення прозорості та підзвітності</a:t>
          </a:r>
          <a:endParaRPr lang="en-US" dirty="0">
            <a:solidFill>
              <a:schemeClr val="bg1"/>
            </a:solidFill>
          </a:endParaRPr>
        </a:p>
      </dgm:t>
    </dgm:pt>
    <dgm:pt modelId="{70724D1E-410C-495E-B0FE-0C0F30A389E8}" type="parTrans" cxnId="{C9BAAB5B-38A0-43DD-889C-7E56ACB4F0D6}">
      <dgm:prSet/>
      <dgm:spPr/>
      <dgm:t>
        <a:bodyPr/>
        <a:lstStyle/>
        <a:p>
          <a:endParaRPr lang="en-US">
            <a:solidFill>
              <a:schemeClr val="tx2"/>
            </a:solidFill>
          </a:endParaRPr>
        </a:p>
      </dgm:t>
    </dgm:pt>
    <dgm:pt modelId="{517F99DF-16EB-4B9C-8B9A-F6BB87A3DDB9}" type="sibTrans" cxnId="{C9BAAB5B-38A0-43DD-889C-7E56ACB4F0D6}">
      <dgm:prSet/>
      <dgm:spPr/>
      <dgm:t>
        <a:bodyPr/>
        <a:lstStyle/>
        <a:p>
          <a:endParaRPr lang="en-US">
            <a:solidFill>
              <a:schemeClr val="tx2"/>
            </a:solidFill>
          </a:endParaRPr>
        </a:p>
      </dgm:t>
    </dgm:pt>
    <dgm:pt modelId="{213FF6FD-51AF-4501-BBF2-EDB55F6C2105}">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Аудиторські сліди</a:t>
          </a:r>
          <a:r>
            <a:rPr lang="uk-UA" dirty="0">
              <a:solidFill>
                <a:schemeClr val="bg1"/>
              </a:solidFill>
            </a:rPr>
            <a:t>: Веде детальні журнали всіх дій.</a:t>
          </a:r>
          <a:endParaRPr lang="en-US" dirty="0">
            <a:solidFill>
              <a:schemeClr val="bg1"/>
            </a:solidFill>
          </a:endParaRPr>
        </a:p>
      </dgm:t>
    </dgm:pt>
    <dgm:pt modelId="{CE8C3B9F-CE19-4D40-8E00-B287705AA1BE}" type="parTrans" cxnId="{B8847E4B-A47E-436D-BF6D-7638AC9B8694}">
      <dgm:prSet/>
      <dgm:spPr/>
      <dgm:t>
        <a:bodyPr/>
        <a:lstStyle/>
        <a:p>
          <a:endParaRPr lang="en-US">
            <a:solidFill>
              <a:schemeClr val="tx2"/>
            </a:solidFill>
          </a:endParaRPr>
        </a:p>
      </dgm:t>
    </dgm:pt>
    <dgm:pt modelId="{3E4EF41B-B181-4CB5-B630-2DD9F981245A}" type="sibTrans" cxnId="{B8847E4B-A47E-436D-BF6D-7638AC9B8694}">
      <dgm:prSet/>
      <dgm:spPr/>
      <dgm:t>
        <a:bodyPr/>
        <a:lstStyle/>
        <a:p>
          <a:endParaRPr lang="en-US">
            <a:solidFill>
              <a:schemeClr val="tx2"/>
            </a:solidFill>
          </a:endParaRPr>
        </a:p>
      </dgm:t>
    </dgm:pt>
    <dgm:pt modelId="{C6A38D08-0D43-46F9-BE26-981B470E0B88}">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Довіра громадськості</a:t>
          </a:r>
          <a:r>
            <a:rPr lang="uk-UA" dirty="0">
              <a:solidFill>
                <a:schemeClr val="bg1"/>
              </a:solidFill>
            </a:rPr>
            <a:t>: Підвищує прозорість у системі правосуддя.</a:t>
          </a:r>
          <a:endParaRPr lang="en-US" dirty="0">
            <a:solidFill>
              <a:schemeClr val="bg1"/>
            </a:solidFill>
          </a:endParaRPr>
        </a:p>
      </dgm:t>
    </dgm:pt>
    <dgm:pt modelId="{CE5B3100-3263-47C0-8381-E0C673769E1F}" type="parTrans" cxnId="{A7278D6C-9BF3-4A77-831D-7CD36273F449}">
      <dgm:prSet/>
      <dgm:spPr/>
      <dgm:t>
        <a:bodyPr/>
        <a:lstStyle/>
        <a:p>
          <a:endParaRPr lang="en-US">
            <a:solidFill>
              <a:schemeClr val="tx2"/>
            </a:solidFill>
          </a:endParaRPr>
        </a:p>
      </dgm:t>
    </dgm:pt>
    <dgm:pt modelId="{A109552D-A982-4810-96B6-99012E408C81}" type="sibTrans" cxnId="{A7278D6C-9BF3-4A77-831D-7CD36273F449}">
      <dgm:prSet/>
      <dgm:spPr/>
      <dgm:t>
        <a:bodyPr/>
        <a:lstStyle/>
        <a:p>
          <a:endParaRPr lang="en-US">
            <a:solidFill>
              <a:schemeClr val="tx2"/>
            </a:solidFill>
          </a:endParaRPr>
        </a:p>
      </dgm:t>
    </dgm:pt>
    <dgm:pt modelId="{2BD11E16-A73D-4CD2-9C10-D9C21D2B8D91}">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Покращення розслідування та аналізу</a:t>
          </a:r>
          <a:endParaRPr lang="en-US" b="1" dirty="0">
            <a:solidFill>
              <a:schemeClr val="bg1"/>
            </a:solidFill>
          </a:endParaRPr>
        </a:p>
      </dgm:t>
    </dgm:pt>
    <dgm:pt modelId="{85E51D4E-5E1F-4493-99CF-4AD4FF29CED3}" type="parTrans" cxnId="{D42A8E7A-5F7C-4CD0-8B34-526360C873C4}">
      <dgm:prSet/>
      <dgm:spPr/>
      <dgm:t>
        <a:bodyPr/>
        <a:lstStyle/>
        <a:p>
          <a:endParaRPr lang="en-US">
            <a:solidFill>
              <a:schemeClr val="tx2"/>
            </a:solidFill>
          </a:endParaRPr>
        </a:p>
      </dgm:t>
    </dgm:pt>
    <dgm:pt modelId="{628C03B7-1C4E-4C2D-9F07-4D62867D8B6B}" type="sibTrans" cxnId="{D42A8E7A-5F7C-4CD0-8B34-526360C873C4}">
      <dgm:prSet/>
      <dgm:spPr/>
      <dgm:t>
        <a:bodyPr/>
        <a:lstStyle/>
        <a:p>
          <a:endParaRPr lang="en-US">
            <a:solidFill>
              <a:schemeClr val="tx2"/>
            </a:solidFill>
          </a:endParaRPr>
        </a:p>
      </dgm:t>
    </dgm:pt>
    <dgm:pt modelId="{2D165603-F23E-4457-A468-F2A93B0630BD}">
      <dgm:prSe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Інтеграція даних</a:t>
          </a:r>
          <a:r>
            <a:rPr lang="uk-UA" dirty="0">
              <a:solidFill>
                <a:schemeClr val="bg1"/>
              </a:solidFill>
            </a:rPr>
            <a:t>: Об'єднує дані з різних джерел для комплексного аналізу.</a:t>
          </a:r>
          <a:endParaRPr lang="en-US" dirty="0">
            <a:solidFill>
              <a:schemeClr val="bg1"/>
            </a:solidFill>
          </a:endParaRPr>
        </a:p>
      </dgm:t>
    </dgm:pt>
    <dgm:pt modelId="{7D339B5A-0B4D-452D-BCFB-45BA6F8C3E64}" type="parTrans" cxnId="{DC07751D-AE9B-41FC-BD53-F0818B82FE83}">
      <dgm:prSet/>
      <dgm:spPr/>
      <dgm:t>
        <a:bodyPr/>
        <a:lstStyle/>
        <a:p>
          <a:endParaRPr lang="en-US">
            <a:solidFill>
              <a:schemeClr val="tx2"/>
            </a:solidFill>
          </a:endParaRPr>
        </a:p>
      </dgm:t>
    </dgm:pt>
    <dgm:pt modelId="{B0BE6E6D-98D3-4457-8819-66108D97C3BA}" type="sibTrans" cxnId="{DC07751D-AE9B-41FC-BD53-F0818B82FE83}">
      <dgm:prSet/>
      <dgm:spPr/>
      <dgm:t>
        <a:bodyPr/>
        <a:lstStyle/>
        <a:p>
          <a:endParaRPr lang="en-US">
            <a:solidFill>
              <a:schemeClr val="tx2"/>
            </a:solidFill>
          </a:endParaRPr>
        </a:p>
      </dgm:t>
    </dgm:pt>
    <dgm:pt modelId="{F3D8F50D-DBCD-4641-9DA0-DE11E28A94E9}">
      <dgm:prSet/>
      <dgm:spPr>
        <a:noFill/>
        <a:ln>
          <a:gradFill flip="none" rotWithShape="1">
            <a:gsLst>
              <a:gs pos="0">
                <a:srgbClr val="DEDEDE">
                  <a:alpha val="20000"/>
                </a:srgbClr>
              </a:gs>
              <a:gs pos="100000">
                <a:schemeClr val="tx1"/>
              </a:gs>
            </a:gsLst>
            <a:lin ang="2700000" scaled="1"/>
            <a:tileRect/>
          </a:gradFill>
        </a:ln>
      </dgm:spPr>
      <dgm:t>
        <a:bodyPr/>
        <a:lstStyle/>
        <a:p>
          <a:r>
            <a:rPr lang="uk-UA" b="1" noProof="0" dirty="0">
              <a:solidFill>
                <a:schemeClr val="bg1"/>
              </a:solidFill>
            </a:rPr>
            <a:t>Використання великих даних: </a:t>
          </a:r>
          <a:r>
            <a:rPr lang="uk-UA" b="0" noProof="0" dirty="0">
              <a:solidFill>
                <a:schemeClr val="bg1"/>
              </a:solidFill>
            </a:rPr>
            <a:t>Збір та аналіз великих обсягів даних для виявлення трендів та патернів.</a:t>
          </a:r>
        </a:p>
      </dgm:t>
    </dgm:pt>
    <dgm:pt modelId="{5A026FA0-04AC-45BB-8650-98629DC4469C}" type="parTrans" cxnId="{93ECA9BD-AB09-4A61-82DE-D766D8DDCF1F}">
      <dgm:prSet/>
      <dgm:spPr/>
      <dgm:t>
        <a:bodyPr/>
        <a:lstStyle/>
        <a:p>
          <a:endParaRPr lang="en-US">
            <a:solidFill>
              <a:schemeClr val="tx2"/>
            </a:solidFill>
          </a:endParaRPr>
        </a:p>
      </dgm:t>
    </dgm:pt>
    <dgm:pt modelId="{5372534E-AFE9-42D9-B8B1-4900275BF33B}" type="sibTrans" cxnId="{93ECA9BD-AB09-4A61-82DE-D766D8DDCF1F}">
      <dgm:prSet/>
      <dgm:spPr/>
      <dgm:t>
        <a:bodyPr/>
        <a:lstStyle/>
        <a:p>
          <a:endParaRPr lang="en-US">
            <a:solidFill>
              <a:schemeClr val="tx2"/>
            </a:solidFill>
          </a:endParaRPr>
        </a:p>
      </dgm:t>
    </dgm:pt>
    <dgm:pt modelId="{4664ACBF-E5EC-4A22-A44A-57BE01EB0B33}">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Автоматизація процесів</a:t>
          </a:r>
          <a:r>
            <a:rPr lang="uk-UA" dirty="0">
              <a:solidFill>
                <a:schemeClr val="bg1"/>
              </a:solidFill>
            </a:rPr>
            <a:t>: Оптимізує документообіг та обробку доказів.</a:t>
          </a:r>
          <a:endParaRPr lang="en-US" dirty="0">
            <a:solidFill>
              <a:schemeClr val="bg1"/>
            </a:solidFill>
          </a:endParaRPr>
        </a:p>
      </dgm:t>
    </dgm:pt>
    <dgm:pt modelId="{E46B9445-6238-43D2-BA0A-C0AC428E65B3}" type="sibTrans" cxnId="{A80265D2-BAA4-4587-943A-109FFC4C1B79}">
      <dgm:prSet/>
      <dgm:spPr/>
      <dgm:t>
        <a:bodyPr/>
        <a:lstStyle/>
        <a:p>
          <a:endParaRPr lang="en-US">
            <a:solidFill>
              <a:schemeClr val="tx2"/>
            </a:solidFill>
          </a:endParaRPr>
        </a:p>
      </dgm:t>
    </dgm:pt>
    <dgm:pt modelId="{94D1085C-290E-49BF-9AEE-06472331ABCE}" type="parTrans" cxnId="{A80265D2-BAA4-4587-943A-109FFC4C1B79}">
      <dgm:prSet/>
      <dgm:spPr/>
      <dgm:t>
        <a:bodyPr/>
        <a:lstStyle/>
        <a:p>
          <a:endParaRPr lang="en-US">
            <a:solidFill>
              <a:schemeClr val="tx2"/>
            </a:solidFill>
          </a:endParaRPr>
        </a:p>
      </dgm:t>
    </dgm:pt>
    <dgm:pt modelId="{65CD6B10-3E51-482C-A8D3-750C38F0CC2C}">
      <dgm:prSet phldrT="[Text]"/>
      <dgm:spPr>
        <a:noFill/>
        <a:ln>
          <a:gradFill flip="none" rotWithShape="1">
            <a:gsLst>
              <a:gs pos="0">
                <a:srgbClr val="DEDEDE">
                  <a:alpha val="20000"/>
                </a:srgbClr>
              </a:gs>
              <a:gs pos="100000">
                <a:schemeClr val="tx1"/>
              </a:gs>
            </a:gsLst>
            <a:lin ang="2700000" scaled="1"/>
            <a:tileRect/>
          </a:gradFill>
        </a:ln>
      </dgm:spPr>
      <dgm:t>
        <a:bodyPr/>
        <a:lstStyle/>
        <a:p>
          <a:pPr>
            <a:buFont typeface="Arial" panose="020B0604020202020204" pitchFamily="34" charset="0"/>
            <a:buChar char="•"/>
          </a:pPr>
          <a:r>
            <a:rPr lang="uk-UA" b="1" dirty="0">
              <a:solidFill>
                <a:schemeClr val="bg1"/>
              </a:solidFill>
            </a:rPr>
            <a:t>Доступ до даних у режимі реального часу</a:t>
          </a:r>
          <a:r>
            <a:rPr lang="uk-UA" dirty="0">
              <a:solidFill>
                <a:schemeClr val="bg1"/>
              </a:solidFill>
            </a:rPr>
            <a:t>: Негайний доступ до кримінальних записів та баз даних.</a:t>
          </a:r>
          <a:endParaRPr lang="en-US" dirty="0">
            <a:solidFill>
              <a:schemeClr val="bg1"/>
            </a:solidFill>
          </a:endParaRPr>
        </a:p>
      </dgm:t>
    </dgm:pt>
    <dgm:pt modelId="{A16590A6-4CC9-4C47-9550-44DBE81F6EC3}" type="sibTrans" cxnId="{C9E30240-E569-4A48-AE9D-9B9122514EEB}">
      <dgm:prSet/>
      <dgm:spPr/>
      <dgm:t>
        <a:bodyPr/>
        <a:lstStyle/>
        <a:p>
          <a:endParaRPr lang="en-US">
            <a:solidFill>
              <a:schemeClr val="tx2"/>
            </a:solidFill>
          </a:endParaRPr>
        </a:p>
      </dgm:t>
    </dgm:pt>
    <dgm:pt modelId="{88D6AA22-19BE-4D4A-B953-2F3589BDAC92}" type="parTrans" cxnId="{C9E30240-E569-4A48-AE9D-9B9122514EEB}">
      <dgm:prSet/>
      <dgm:spPr/>
      <dgm:t>
        <a:bodyPr/>
        <a:lstStyle/>
        <a:p>
          <a:endParaRPr lang="en-US">
            <a:solidFill>
              <a:schemeClr val="tx2"/>
            </a:solidFill>
          </a:endParaRPr>
        </a:p>
      </dgm:t>
    </dgm:pt>
    <dgm:pt modelId="{7839817E-60F5-423B-B046-CA6DC06BCAAA}" type="pres">
      <dgm:prSet presAssocID="{F0E3AB12-EA29-47BE-ABD8-A4E5B562288E}" presName="Name0" presStyleCnt="0">
        <dgm:presLayoutVars>
          <dgm:dir/>
          <dgm:resizeHandles val="exact"/>
        </dgm:presLayoutVars>
      </dgm:prSet>
      <dgm:spPr/>
    </dgm:pt>
    <dgm:pt modelId="{C7F324DF-ABAA-4B0D-8B97-41187AD3E7C3}" type="pres">
      <dgm:prSet presAssocID="{DD094F00-B92E-48C7-968C-ACC61BC3E377}" presName="composite" presStyleCnt="0"/>
      <dgm:spPr/>
    </dgm:pt>
    <dgm:pt modelId="{2CA6485E-3D95-4BE4-92AF-3A34A26F14C3}" type="pres">
      <dgm:prSet presAssocID="{DD094F00-B92E-48C7-968C-ACC61BC3E377}" presName="rect1" presStyleLbl="trAlignAcc1" presStyleIdx="0" presStyleCnt="6">
        <dgm:presLayoutVars>
          <dgm:bulletEnabled val="1"/>
        </dgm:presLayoutVars>
      </dgm:prSet>
      <dgm:spPr/>
    </dgm:pt>
    <dgm:pt modelId="{A9D8DF97-4D2F-4FB0-9C9B-FC25A958828E}" type="pres">
      <dgm:prSet presAssocID="{DD094F00-B92E-48C7-968C-ACC61BC3E377}" presName="rect2" presStyleLbl="fgImgPlace1" presStyleIdx="0" presStyleCnt="6" custScaleX="95599" custScaleY="653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Robot Hand with solid fill"/>
        </a:ext>
      </dgm:extLst>
    </dgm:pt>
    <dgm:pt modelId="{58CA9FB6-6277-432E-8E0E-3B17744FB366}" type="pres">
      <dgm:prSet presAssocID="{5768921F-16BD-4C4D-AF4E-0E99CB3F4E52}" presName="sibTrans" presStyleCnt="0"/>
      <dgm:spPr/>
    </dgm:pt>
    <dgm:pt modelId="{1982C09A-A4E2-43D3-9260-A90DBF0D6EE3}" type="pres">
      <dgm:prSet presAssocID="{13FC8D7C-E41B-4E22-8F24-D557758D7628}" presName="composite" presStyleCnt="0"/>
      <dgm:spPr/>
    </dgm:pt>
    <dgm:pt modelId="{E94C3BF4-2A8F-41ED-B2E1-FA76B18A60DD}" type="pres">
      <dgm:prSet presAssocID="{13FC8D7C-E41B-4E22-8F24-D557758D7628}" presName="rect1" presStyleLbl="trAlignAcc1" presStyleIdx="1" presStyleCnt="6">
        <dgm:presLayoutVars>
          <dgm:bulletEnabled val="1"/>
        </dgm:presLayoutVars>
      </dgm:prSet>
      <dgm:spPr/>
    </dgm:pt>
    <dgm:pt modelId="{B53CD77D-07DB-4F09-BFEF-E6C88C349107}" type="pres">
      <dgm:prSet presAssocID="{13FC8D7C-E41B-4E22-8F24-D557758D7628}" presName="rect2" presStyleLbl="fgImgPlace1" presStyleIdx="1" presStyleCnt="6" custScaleX="86173" custScaleY="588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Shield Tick with solid fill"/>
        </a:ext>
      </dgm:extLst>
    </dgm:pt>
    <dgm:pt modelId="{2F4CE2B1-F91E-459F-9C0D-523E3C23232E}" type="pres">
      <dgm:prSet presAssocID="{5DA1C63D-DB15-4769-BD0A-5B328997DE9D}" presName="sibTrans" presStyleCnt="0"/>
      <dgm:spPr/>
    </dgm:pt>
    <dgm:pt modelId="{48243830-5FE8-49DF-A6B4-0FF517246389}" type="pres">
      <dgm:prSet presAssocID="{E31E0A7D-AF91-46F3-B00E-63EECC431B20}" presName="composite" presStyleCnt="0"/>
      <dgm:spPr/>
    </dgm:pt>
    <dgm:pt modelId="{07577F81-A376-4A96-AB40-39878D29A9BE}" type="pres">
      <dgm:prSet presAssocID="{E31E0A7D-AF91-46F3-B00E-63EECC431B20}" presName="rect1" presStyleLbl="trAlignAcc1" presStyleIdx="2" presStyleCnt="6">
        <dgm:presLayoutVars>
          <dgm:bulletEnabled val="1"/>
        </dgm:presLayoutVars>
      </dgm:prSet>
      <dgm:spPr/>
    </dgm:pt>
    <dgm:pt modelId="{20146FD8-23F6-4912-95AD-AAB13D64B085}" type="pres">
      <dgm:prSet presAssocID="{E31E0A7D-AF91-46F3-B00E-63EECC431B20}" presName="rect2" presStyleLbl="fgImgPlace1" presStyleIdx="2" presStyleCnt="6" custScaleX="95599" custScaleY="65356"/>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Upward trend with solid fill"/>
        </a:ext>
      </dgm:extLst>
    </dgm:pt>
    <dgm:pt modelId="{21C1C871-E741-4BC3-840D-DAB19828C22D}" type="pres">
      <dgm:prSet presAssocID="{DC9AA5DE-1D1F-4435-8712-4799FC5E684C}" presName="sibTrans" presStyleCnt="0"/>
      <dgm:spPr/>
    </dgm:pt>
    <dgm:pt modelId="{FDE6293D-D59A-405E-8DBC-8F596D83CA63}" type="pres">
      <dgm:prSet presAssocID="{13286B16-41FC-4EDE-A6B4-92580D41569C}" presName="composite" presStyleCnt="0"/>
      <dgm:spPr/>
    </dgm:pt>
    <dgm:pt modelId="{FF4E5BF1-0E19-4472-BAB5-4D36A8D6F4C2}" type="pres">
      <dgm:prSet presAssocID="{13286B16-41FC-4EDE-A6B4-92580D41569C}" presName="rect1" presStyleLbl="trAlignAcc1" presStyleIdx="3" presStyleCnt="6">
        <dgm:presLayoutVars>
          <dgm:bulletEnabled val="1"/>
        </dgm:presLayoutVars>
      </dgm:prSet>
      <dgm:spPr/>
    </dgm:pt>
    <dgm:pt modelId="{A0E28C8C-D86C-4B96-B54D-1DB21DEE1868}" type="pres">
      <dgm:prSet presAssocID="{13286B16-41FC-4EDE-A6B4-92580D41569C}" presName="rect2" presStyleLbl="fgImgPlace1" presStyleIdx="3" presStyleCnt="6" custScaleX="95599" custScaleY="6535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 b="-1000"/>
          </a:stretch>
        </a:blipFill>
        <a:ln>
          <a:noFill/>
        </a:ln>
      </dgm:spPr>
      <dgm:extLst>
        <a:ext uri="{E40237B7-FDA0-4F09-8148-C483321AD2D9}">
          <dgm14:cNvPr xmlns:dgm14="http://schemas.microsoft.com/office/drawing/2010/diagram" id="0" name="" descr="User network with solid fill"/>
        </a:ext>
      </dgm:extLst>
    </dgm:pt>
    <dgm:pt modelId="{16D58E17-A3E2-4CF6-95C8-55EE27C0EE4C}" type="pres">
      <dgm:prSet presAssocID="{E307FE50-CE87-4BA0-A50D-1CE1B8B012ED}" presName="sibTrans" presStyleCnt="0"/>
      <dgm:spPr/>
    </dgm:pt>
    <dgm:pt modelId="{799E50F2-9F16-4B9D-AA19-0FB99925FD79}" type="pres">
      <dgm:prSet presAssocID="{20F48ABF-ABAE-41A9-ACF7-668A68472EC4}" presName="composite" presStyleCnt="0"/>
      <dgm:spPr/>
    </dgm:pt>
    <dgm:pt modelId="{1765A8D2-54B8-4750-B291-A202F2B2ED2B}" type="pres">
      <dgm:prSet presAssocID="{20F48ABF-ABAE-41A9-ACF7-668A68472EC4}" presName="rect1" presStyleLbl="trAlignAcc1" presStyleIdx="4" presStyleCnt="6">
        <dgm:presLayoutVars>
          <dgm:bulletEnabled val="1"/>
        </dgm:presLayoutVars>
      </dgm:prSet>
      <dgm:spPr/>
    </dgm:pt>
    <dgm:pt modelId="{744F4483-799E-4DEF-9CC4-8A616843ED88}" type="pres">
      <dgm:prSet presAssocID="{20F48ABF-ABAE-41A9-ACF7-668A68472EC4}" presName="rect2" presStyleLbl="fgImgPlace1" presStyleIdx="4" presStyleCnt="6" custScaleX="95599" custScaleY="6535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a:noFill/>
        </a:ln>
      </dgm:spPr>
      <dgm:extLst>
        <a:ext uri="{E40237B7-FDA0-4F09-8148-C483321AD2D9}">
          <dgm14:cNvPr xmlns:dgm14="http://schemas.microsoft.com/office/drawing/2010/diagram" id="0" name="" descr="Eye with solid fill"/>
        </a:ext>
      </dgm:extLst>
    </dgm:pt>
    <dgm:pt modelId="{80EB31B9-8183-45F5-89DA-AB846A54C8C8}" type="pres">
      <dgm:prSet presAssocID="{517F99DF-16EB-4B9C-8B9A-F6BB87A3DDB9}" presName="sibTrans" presStyleCnt="0"/>
      <dgm:spPr/>
    </dgm:pt>
    <dgm:pt modelId="{A6EA2841-9C82-4534-91FD-E8F18065466A}" type="pres">
      <dgm:prSet presAssocID="{2BD11E16-A73D-4CD2-9C10-D9C21D2B8D91}" presName="composite" presStyleCnt="0"/>
      <dgm:spPr/>
    </dgm:pt>
    <dgm:pt modelId="{432B50D5-70E9-4729-9186-A228A26F65E1}" type="pres">
      <dgm:prSet presAssocID="{2BD11E16-A73D-4CD2-9C10-D9C21D2B8D91}" presName="rect1" presStyleLbl="trAlignAcc1" presStyleIdx="5" presStyleCnt="6">
        <dgm:presLayoutVars>
          <dgm:bulletEnabled val="1"/>
        </dgm:presLayoutVars>
      </dgm:prSet>
      <dgm:spPr/>
    </dgm:pt>
    <dgm:pt modelId="{7558393B-37E0-462D-BE22-4241414A4CEB}" type="pres">
      <dgm:prSet presAssocID="{2BD11E16-A73D-4CD2-9C10-D9C21D2B8D91}" presName="rect2" presStyleLbl="fgImgPlace1" presStyleIdx="5" presStyleCnt="6" custScaleX="95599" custScaleY="6535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1000" r="-1000"/>
          </a:stretch>
        </a:blipFill>
        <a:ln>
          <a:noFill/>
        </a:ln>
      </dgm:spPr>
      <dgm:extLst>
        <a:ext uri="{E40237B7-FDA0-4F09-8148-C483321AD2D9}">
          <dgm14:cNvPr xmlns:dgm14="http://schemas.microsoft.com/office/drawing/2010/diagram" id="0" name="" descr="Continuous Improvement with solid fill"/>
        </a:ext>
      </dgm:extLst>
    </dgm:pt>
  </dgm:ptLst>
  <dgm:cxnLst>
    <dgm:cxn modelId="{9F36470F-7F92-49AE-877E-E3A350DCE096}" type="presOf" srcId="{F0E3AB12-EA29-47BE-ABD8-A4E5B562288E}" destId="{7839817E-60F5-423B-B046-CA6DC06BCAAA}" srcOrd="0" destOrd="0" presId="urn:microsoft.com/office/officeart/2008/layout/PictureStrips"/>
    <dgm:cxn modelId="{3D24D011-F2CA-434A-AEF3-93C345592CB8}" type="presOf" srcId="{DD094F00-B92E-48C7-968C-ACC61BC3E377}" destId="{2CA6485E-3D95-4BE4-92AF-3A34A26F14C3}" srcOrd="0" destOrd="0" presId="urn:microsoft.com/office/officeart/2008/layout/PictureStrips"/>
    <dgm:cxn modelId="{DC07751D-AE9B-41FC-BD53-F0818B82FE83}" srcId="{2BD11E16-A73D-4CD2-9C10-D9C21D2B8D91}" destId="{2D165603-F23E-4457-A468-F2A93B0630BD}" srcOrd="0" destOrd="0" parTransId="{7D339B5A-0B4D-452D-BCFB-45BA6F8C3E64}" sibTransId="{B0BE6E6D-98D3-4457-8819-66108D97C3BA}"/>
    <dgm:cxn modelId="{38BB692B-FDFB-4D94-AE22-A590BCAD8386}" type="presOf" srcId="{65CD6B10-3E51-482C-A8D3-750C38F0CC2C}" destId="{2CA6485E-3D95-4BE4-92AF-3A34A26F14C3}" srcOrd="0" destOrd="2" presId="urn:microsoft.com/office/officeart/2008/layout/PictureStrips"/>
    <dgm:cxn modelId="{5879122D-6B26-4355-AA6D-00EE5DCCECD8}" type="presOf" srcId="{2D165603-F23E-4457-A468-F2A93B0630BD}" destId="{432B50D5-70E9-4729-9186-A228A26F65E1}" srcOrd="0" destOrd="1" presId="urn:microsoft.com/office/officeart/2008/layout/PictureStrips"/>
    <dgm:cxn modelId="{EBA80632-CB44-4F85-9FAA-534A65E13DC5}" srcId="{E31E0A7D-AF91-46F3-B00E-63EECC431B20}" destId="{10C25459-85F2-44AA-93DA-2FDD15EEDE34}" srcOrd="1" destOrd="0" parTransId="{5D337EF7-F175-47A8-8BFE-FE813D39D408}" sibTransId="{BD6CAC1C-F86B-4CC2-B91C-71D5E933548A}"/>
    <dgm:cxn modelId="{86B5233B-6F98-4428-94F7-3E5712A6D2DA}" srcId="{E31E0A7D-AF91-46F3-B00E-63EECC431B20}" destId="{73FAC20F-A991-4DD8-A195-34B0F04017A1}" srcOrd="0" destOrd="0" parTransId="{C93A5D8B-D9D0-4595-9828-D808315DE99E}" sibTransId="{1B0F14C2-2486-45D4-AB40-7352394B4FC2}"/>
    <dgm:cxn modelId="{C9E30240-E569-4A48-AE9D-9B9122514EEB}" srcId="{DD094F00-B92E-48C7-968C-ACC61BC3E377}" destId="{65CD6B10-3E51-482C-A8D3-750C38F0CC2C}" srcOrd="1" destOrd="0" parTransId="{88D6AA22-19BE-4D4A-B953-2F3589BDAC92}" sibTransId="{A16590A6-4CC9-4C47-9550-44DBE81F6EC3}"/>
    <dgm:cxn modelId="{C9BAAB5B-38A0-43DD-889C-7E56ACB4F0D6}" srcId="{F0E3AB12-EA29-47BE-ABD8-A4E5B562288E}" destId="{20F48ABF-ABAE-41A9-ACF7-668A68472EC4}" srcOrd="4" destOrd="0" parTransId="{70724D1E-410C-495E-B0FE-0C0F30A389E8}" sibTransId="{517F99DF-16EB-4B9C-8B9A-F6BB87A3DDB9}"/>
    <dgm:cxn modelId="{F2B95646-0C47-418F-B373-FB2E5CC6C1A6}" type="presOf" srcId="{213FF6FD-51AF-4501-BBF2-EDB55F6C2105}" destId="{1765A8D2-54B8-4750-B291-A202F2B2ED2B}" srcOrd="0" destOrd="1" presId="urn:microsoft.com/office/officeart/2008/layout/PictureStrips"/>
    <dgm:cxn modelId="{B8847E4B-A47E-436D-BF6D-7638AC9B8694}" srcId="{20F48ABF-ABAE-41A9-ACF7-668A68472EC4}" destId="{213FF6FD-51AF-4501-BBF2-EDB55F6C2105}" srcOrd="0" destOrd="0" parTransId="{CE8C3B9F-CE19-4D40-8E00-B287705AA1BE}" sibTransId="{3E4EF41B-B181-4CB5-B630-2DD9F981245A}"/>
    <dgm:cxn modelId="{A7278D6C-9BF3-4A77-831D-7CD36273F449}" srcId="{20F48ABF-ABAE-41A9-ACF7-668A68472EC4}" destId="{C6A38D08-0D43-46F9-BE26-981B470E0B88}" srcOrd="1" destOrd="0" parTransId="{CE5B3100-3263-47C0-8381-E0C673769E1F}" sibTransId="{A109552D-A982-4810-96B6-99012E408C81}"/>
    <dgm:cxn modelId="{B47B5050-5BBB-46DB-AE1F-5373772D3655}" type="presOf" srcId="{4664C4C8-D7D4-4E4C-ABA4-561198B49EFF}" destId="{FF4E5BF1-0E19-4472-BAB5-4D36A8D6F4C2}" srcOrd="0" destOrd="2" presId="urn:microsoft.com/office/officeart/2008/layout/PictureStrips"/>
    <dgm:cxn modelId="{14B34053-FD42-477E-BBEC-D65CF27C41D9}" type="presOf" srcId="{20F48ABF-ABAE-41A9-ACF7-668A68472EC4}" destId="{1765A8D2-54B8-4750-B291-A202F2B2ED2B}" srcOrd="0" destOrd="0" presId="urn:microsoft.com/office/officeart/2008/layout/PictureStrips"/>
    <dgm:cxn modelId="{3DFE3278-6A28-4C0F-90FB-487C710AF790}" type="presOf" srcId="{CFF91222-0141-49E4-A27D-E58B61163FD7}" destId="{FF4E5BF1-0E19-4472-BAB5-4D36A8D6F4C2}" srcOrd="0" destOrd="1" presId="urn:microsoft.com/office/officeart/2008/layout/PictureStrips"/>
    <dgm:cxn modelId="{D42A8E7A-5F7C-4CD0-8B34-526360C873C4}" srcId="{F0E3AB12-EA29-47BE-ABD8-A4E5B562288E}" destId="{2BD11E16-A73D-4CD2-9C10-D9C21D2B8D91}" srcOrd="5" destOrd="0" parTransId="{85E51D4E-5E1F-4493-99CF-4AD4FF29CED3}" sibTransId="{628C03B7-1C4E-4C2D-9F07-4D62867D8B6B}"/>
    <dgm:cxn modelId="{80773B80-3697-475B-BD87-8FFA8381AB47}" srcId="{13FC8D7C-E41B-4E22-8F24-D557758D7628}" destId="{5BB231AB-2122-46F1-A8E6-A50B4BB68B44}" srcOrd="0" destOrd="0" parTransId="{1A978F29-8EB9-4F55-BE33-00FE317D9599}" sibTransId="{8896E8C3-2B8D-4E4A-9414-90D4157C4BD0}"/>
    <dgm:cxn modelId="{DAF0AD81-F2AD-421D-9968-F48AB174FC28}" type="presOf" srcId="{F3D8F50D-DBCD-4641-9DA0-DE11E28A94E9}" destId="{432B50D5-70E9-4729-9186-A228A26F65E1}" srcOrd="0" destOrd="2" presId="urn:microsoft.com/office/officeart/2008/layout/PictureStrips"/>
    <dgm:cxn modelId="{66BA8F90-80AD-42B3-B6B9-2ACB625BB572}" type="presOf" srcId="{68802956-56DE-4AB0-9153-1FABA66205FA}" destId="{E94C3BF4-2A8F-41ED-B2E1-FA76B18A60DD}" srcOrd="0" destOrd="2" presId="urn:microsoft.com/office/officeart/2008/layout/PictureStrips"/>
    <dgm:cxn modelId="{58F8E292-E9B1-4C0D-8AEF-92F6AE01DDE9}" srcId="{F0E3AB12-EA29-47BE-ABD8-A4E5B562288E}" destId="{13FC8D7C-E41B-4E22-8F24-D557758D7628}" srcOrd="1" destOrd="0" parTransId="{B4ABC896-7534-4AFA-9F8D-4478FF2D44F8}" sibTransId="{5DA1C63D-DB15-4769-BD0A-5B328997DE9D}"/>
    <dgm:cxn modelId="{66946199-8114-4AB9-B88E-7C28B4E4DAD8}" srcId="{F0E3AB12-EA29-47BE-ABD8-A4E5B562288E}" destId="{E31E0A7D-AF91-46F3-B00E-63EECC431B20}" srcOrd="2" destOrd="0" parTransId="{CAE36678-6BD3-4C9B-9F49-525158CCA458}" sibTransId="{DC9AA5DE-1D1F-4435-8712-4799FC5E684C}"/>
    <dgm:cxn modelId="{ED4C7A9B-8628-4D9F-AA4D-3D4DFF8BD8AC}" type="presOf" srcId="{13FC8D7C-E41B-4E22-8F24-D557758D7628}" destId="{E94C3BF4-2A8F-41ED-B2E1-FA76B18A60DD}" srcOrd="0" destOrd="0" presId="urn:microsoft.com/office/officeart/2008/layout/PictureStrips"/>
    <dgm:cxn modelId="{EFE7E4A1-9398-4902-8069-451642AEAF74}" srcId="{13FC8D7C-E41B-4E22-8F24-D557758D7628}" destId="{68802956-56DE-4AB0-9153-1FABA66205FA}" srcOrd="1" destOrd="0" parTransId="{4FA27038-74B3-4107-9B2F-E2454CEBB168}" sibTransId="{A1D8236E-23D8-4666-9D9B-1BBF73EDB6F3}"/>
    <dgm:cxn modelId="{AB44C1A6-3596-420F-B892-76D3F8198EFA}" srcId="{13286B16-41FC-4EDE-A6B4-92580D41569C}" destId="{CFF91222-0141-49E4-A27D-E58B61163FD7}" srcOrd="0" destOrd="0" parTransId="{291DD44B-B996-4627-ADE5-40818AC98771}" sibTransId="{F69C2AFE-B186-42E2-9AE6-C556A447166F}"/>
    <dgm:cxn modelId="{B7E726A7-5D91-4D80-853A-6D7C3C49F30E}" type="presOf" srcId="{4664ACBF-E5EC-4A22-A44A-57BE01EB0B33}" destId="{2CA6485E-3D95-4BE4-92AF-3A34A26F14C3}" srcOrd="0" destOrd="1" presId="urn:microsoft.com/office/officeart/2008/layout/PictureStrips"/>
    <dgm:cxn modelId="{859C09B0-6B33-423C-81AC-3ED636444281}" type="presOf" srcId="{C6A38D08-0D43-46F9-BE26-981B470E0B88}" destId="{1765A8D2-54B8-4750-B291-A202F2B2ED2B}" srcOrd="0" destOrd="2" presId="urn:microsoft.com/office/officeart/2008/layout/PictureStrips"/>
    <dgm:cxn modelId="{261A0EB2-EE89-4D95-90A0-3D83B3341CBE}" type="presOf" srcId="{73FAC20F-A991-4DD8-A195-34B0F04017A1}" destId="{07577F81-A376-4A96-AB40-39878D29A9BE}" srcOrd="0" destOrd="1" presId="urn:microsoft.com/office/officeart/2008/layout/PictureStrips"/>
    <dgm:cxn modelId="{EDB22AB9-4F06-454D-949A-2C010CDE5566}" type="presOf" srcId="{E31E0A7D-AF91-46F3-B00E-63EECC431B20}" destId="{07577F81-A376-4A96-AB40-39878D29A9BE}" srcOrd="0" destOrd="0" presId="urn:microsoft.com/office/officeart/2008/layout/PictureStrips"/>
    <dgm:cxn modelId="{93ECA9BD-AB09-4A61-82DE-D766D8DDCF1F}" srcId="{2BD11E16-A73D-4CD2-9C10-D9C21D2B8D91}" destId="{F3D8F50D-DBCD-4641-9DA0-DE11E28A94E9}" srcOrd="1" destOrd="0" parTransId="{5A026FA0-04AC-45BB-8650-98629DC4469C}" sibTransId="{5372534E-AFE9-42D9-B8B1-4900275BF33B}"/>
    <dgm:cxn modelId="{28CB19C0-C5B0-4C8A-9E4B-E69890F62A5A}" type="presOf" srcId="{13286B16-41FC-4EDE-A6B4-92580D41569C}" destId="{FF4E5BF1-0E19-4472-BAB5-4D36A8D6F4C2}" srcOrd="0" destOrd="0" presId="urn:microsoft.com/office/officeart/2008/layout/PictureStrips"/>
    <dgm:cxn modelId="{A80265D2-BAA4-4587-943A-109FFC4C1B79}" srcId="{DD094F00-B92E-48C7-968C-ACC61BC3E377}" destId="{4664ACBF-E5EC-4A22-A44A-57BE01EB0B33}" srcOrd="0" destOrd="0" parTransId="{94D1085C-290E-49BF-9AEE-06472331ABCE}" sibTransId="{E46B9445-6238-43D2-BA0A-C0AC428E65B3}"/>
    <dgm:cxn modelId="{C26C5BDB-5914-412E-8DB3-04178EC1BCC8}" srcId="{F0E3AB12-EA29-47BE-ABD8-A4E5B562288E}" destId="{DD094F00-B92E-48C7-968C-ACC61BC3E377}" srcOrd="0" destOrd="0" parTransId="{0D860657-04A8-4315-AFDF-7D780ED58293}" sibTransId="{5768921F-16BD-4C4D-AF4E-0E99CB3F4E52}"/>
    <dgm:cxn modelId="{55A507EE-9F0A-4FFC-87AF-FE39F907B7D2}" type="presOf" srcId="{10C25459-85F2-44AA-93DA-2FDD15EEDE34}" destId="{07577F81-A376-4A96-AB40-39878D29A9BE}" srcOrd="0" destOrd="2" presId="urn:microsoft.com/office/officeart/2008/layout/PictureStrips"/>
    <dgm:cxn modelId="{924EDCEE-BE11-42F6-98A6-1CDFF03A65AF}" type="presOf" srcId="{2BD11E16-A73D-4CD2-9C10-D9C21D2B8D91}" destId="{432B50D5-70E9-4729-9186-A228A26F65E1}" srcOrd="0" destOrd="0" presId="urn:microsoft.com/office/officeart/2008/layout/PictureStrips"/>
    <dgm:cxn modelId="{4C05DDF2-8D0A-4F8E-92E7-252653FD674C}" srcId="{13286B16-41FC-4EDE-A6B4-92580D41569C}" destId="{4664C4C8-D7D4-4E4C-ABA4-561198B49EFF}" srcOrd="1" destOrd="0" parTransId="{6C16F287-83C7-4766-88FA-1C93985B9E6D}" sibTransId="{91110A8B-4440-4EDA-95A9-FB37B808A83A}"/>
    <dgm:cxn modelId="{AE025AF6-6B68-4F37-A838-923FA6DF9D4A}" type="presOf" srcId="{5BB231AB-2122-46F1-A8E6-A50B4BB68B44}" destId="{E94C3BF4-2A8F-41ED-B2E1-FA76B18A60DD}" srcOrd="0" destOrd="1" presId="urn:microsoft.com/office/officeart/2008/layout/PictureStrips"/>
    <dgm:cxn modelId="{7A0AC6F6-4E03-4A5A-A44D-49054687E942}" srcId="{F0E3AB12-EA29-47BE-ABD8-A4E5B562288E}" destId="{13286B16-41FC-4EDE-A6B4-92580D41569C}" srcOrd="3" destOrd="0" parTransId="{CEA6CFB4-7138-4EF6-8FC0-F3EAA508C6A9}" sibTransId="{E307FE50-CE87-4BA0-A50D-1CE1B8B012ED}"/>
    <dgm:cxn modelId="{76CE3AC3-48C4-4D39-ACB7-D862C43D8360}" type="presParOf" srcId="{7839817E-60F5-423B-B046-CA6DC06BCAAA}" destId="{C7F324DF-ABAA-4B0D-8B97-41187AD3E7C3}" srcOrd="0" destOrd="0" presId="urn:microsoft.com/office/officeart/2008/layout/PictureStrips"/>
    <dgm:cxn modelId="{D8EA4BA2-9436-4D80-AF4B-30CE799C36FB}" type="presParOf" srcId="{C7F324DF-ABAA-4B0D-8B97-41187AD3E7C3}" destId="{2CA6485E-3D95-4BE4-92AF-3A34A26F14C3}" srcOrd="0" destOrd="0" presId="urn:microsoft.com/office/officeart/2008/layout/PictureStrips"/>
    <dgm:cxn modelId="{9F42D3F1-5EF1-4442-8174-D508B463F6DD}" type="presParOf" srcId="{C7F324DF-ABAA-4B0D-8B97-41187AD3E7C3}" destId="{A9D8DF97-4D2F-4FB0-9C9B-FC25A958828E}" srcOrd="1" destOrd="0" presId="urn:microsoft.com/office/officeart/2008/layout/PictureStrips"/>
    <dgm:cxn modelId="{742454E9-BC03-4D3A-BFCD-80A5E1E2CE1E}" type="presParOf" srcId="{7839817E-60F5-423B-B046-CA6DC06BCAAA}" destId="{58CA9FB6-6277-432E-8E0E-3B17744FB366}" srcOrd="1" destOrd="0" presId="urn:microsoft.com/office/officeart/2008/layout/PictureStrips"/>
    <dgm:cxn modelId="{229D7FF3-86B6-486A-8650-FBF28E95415B}" type="presParOf" srcId="{7839817E-60F5-423B-B046-CA6DC06BCAAA}" destId="{1982C09A-A4E2-43D3-9260-A90DBF0D6EE3}" srcOrd="2" destOrd="0" presId="urn:microsoft.com/office/officeart/2008/layout/PictureStrips"/>
    <dgm:cxn modelId="{4F22C111-4A78-45C7-BAE4-A9AF06C5441B}" type="presParOf" srcId="{1982C09A-A4E2-43D3-9260-A90DBF0D6EE3}" destId="{E94C3BF4-2A8F-41ED-B2E1-FA76B18A60DD}" srcOrd="0" destOrd="0" presId="urn:microsoft.com/office/officeart/2008/layout/PictureStrips"/>
    <dgm:cxn modelId="{77E4CFB4-4A19-486F-8B9F-9E7C7E780740}" type="presParOf" srcId="{1982C09A-A4E2-43D3-9260-A90DBF0D6EE3}" destId="{B53CD77D-07DB-4F09-BFEF-E6C88C349107}" srcOrd="1" destOrd="0" presId="urn:microsoft.com/office/officeart/2008/layout/PictureStrips"/>
    <dgm:cxn modelId="{A2A1AD32-52C4-4EB2-8BAF-3DE570F12DB9}" type="presParOf" srcId="{7839817E-60F5-423B-B046-CA6DC06BCAAA}" destId="{2F4CE2B1-F91E-459F-9C0D-523E3C23232E}" srcOrd="3" destOrd="0" presId="urn:microsoft.com/office/officeart/2008/layout/PictureStrips"/>
    <dgm:cxn modelId="{DA6D8035-4C13-4ED2-B538-12E89270CA0D}" type="presParOf" srcId="{7839817E-60F5-423B-B046-CA6DC06BCAAA}" destId="{48243830-5FE8-49DF-A6B4-0FF517246389}" srcOrd="4" destOrd="0" presId="urn:microsoft.com/office/officeart/2008/layout/PictureStrips"/>
    <dgm:cxn modelId="{EAB89BA7-E08C-498B-B0F8-679E11208910}" type="presParOf" srcId="{48243830-5FE8-49DF-A6B4-0FF517246389}" destId="{07577F81-A376-4A96-AB40-39878D29A9BE}" srcOrd="0" destOrd="0" presId="urn:microsoft.com/office/officeart/2008/layout/PictureStrips"/>
    <dgm:cxn modelId="{6A711C06-567C-4AF1-B18B-5527DC43AB8D}" type="presParOf" srcId="{48243830-5FE8-49DF-A6B4-0FF517246389}" destId="{20146FD8-23F6-4912-95AD-AAB13D64B085}" srcOrd="1" destOrd="0" presId="urn:microsoft.com/office/officeart/2008/layout/PictureStrips"/>
    <dgm:cxn modelId="{5CC8BA11-E195-41C1-BD14-ABF67B790A9B}" type="presParOf" srcId="{7839817E-60F5-423B-B046-CA6DC06BCAAA}" destId="{21C1C871-E741-4BC3-840D-DAB19828C22D}" srcOrd="5" destOrd="0" presId="urn:microsoft.com/office/officeart/2008/layout/PictureStrips"/>
    <dgm:cxn modelId="{E492871B-57C3-4682-9299-47169069FFC1}" type="presParOf" srcId="{7839817E-60F5-423B-B046-CA6DC06BCAAA}" destId="{FDE6293D-D59A-405E-8DBC-8F596D83CA63}" srcOrd="6" destOrd="0" presId="urn:microsoft.com/office/officeart/2008/layout/PictureStrips"/>
    <dgm:cxn modelId="{3B14237B-F6DF-4BA5-ACA8-29F7B7CBCCEE}" type="presParOf" srcId="{FDE6293D-D59A-405E-8DBC-8F596D83CA63}" destId="{FF4E5BF1-0E19-4472-BAB5-4D36A8D6F4C2}" srcOrd="0" destOrd="0" presId="urn:microsoft.com/office/officeart/2008/layout/PictureStrips"/>
    <dgm:cxn modelId="{54BB68A9-95E5-4DD3-A2AB-4F9EC563856A}" type="presParOf" srcId="{FDE6293D-D59A-405E-8DBC-8F596D83CA63}" destId="{A0E28C8C-D86C-4B96-B54D-1DB21DEE1868}" srcOrd="1" destOrd="0" presId="urn:microsoft.com/office/officeart/2008/layout/PictureStrips"/>
    <dgm:cxn modelId="{FEF1075E-7AEF-4376-B26E-4B0F53FE8F2E}" type="presParOf" srcId="{7839817E-60F5-423B-B046-CA6DC06BCAAA}" destId="{16D58E17-A3E2-4CF6-95C8-55EE27C0EE4C}" srcOrd="7" destOrd="0" presId="urn:microsoft.com/office/officeart/2008/layout/PictureStrips"/>
    <dgm:cxn modelId="{EF8C40F8-24EF-40F5-A27B-43D361D751DC}" type="presParOf" srcId="{7839817E-60F5-423B-B046-CA6DC06BCAAA}" destId="{799E50F2-9F16-4B9D-AA19-0FB99925FD79}" srcOrd="8" destOrd="0" presId="urn:microsoft.com/office/officeart/2008/layout/PictureStrips"/>
    <dgm:cxn modelId="{2004B592-9149-4EBF-960C-410CE1934010}" type="presParOf" srcId="{799E50F2-9F16-4B9D-AA19-0FB99925FD79}" destId="{1765A8D2-54B8-4750-B291-A202F2B2ED2B}" srcOrd="0" destOrd="0" presId="urn:microsoft.com/office/officeart/2008/layout/PictureStrips"/>
    <dgm:cxn modelId="{E3E52BC3-998F-4348-A2E3-676517C6D61E}" type="presParOf" srcId="{799E50F2-9F16-4B9D-AA19-0FB99925FD79}" destId="{744F4483-799E-4DEF-9CC4-8A616843ED88}" srcOrd="1" destOrd="0" presId="urn:microsoft.com/office/officeart/2008/layout/PictureStrips"/>
    <dgm:cxn modelId="{1777F088-7DF1-4BDE-90B6-097686C38FCD}" type="presParOf" srcId="{7839817E-60F5-423B-B046-CA6DC06BCAAA}" destId="{80EB31B9-8183-45F5-89DA-AB846A54C8C8}" srcOrd="9" destOrd="0" presId="urn:microsoft.com/office/officeart/2008/layout/PictureStrips"/>
    <dgm:cxn modelId="{092DF47A-1190-4F40-9F39-5E32DC806626}" type="presParOf" srcId="{7839817E-60F5-423B-B046-CA6DC06BCAAA}" destId="{A6EA2841-9C82-4534-91FD-E8F18065466A}" srcOrd="10" destOrd="0" presId="urn:microsoft.com/office/officeart/2008/layout/PictureStrips"/>
    <dgm:cxn modelId="{E198F39E-808C-4267-AE7B-785B004DE22F}" type="presParOf" srcId="{A6EA2841-9C82-4534-91FD-E8F18065466A}" destId="{432B50D5-70E9-4729-9186-A228A26F65E1}" srcOrd="0" destOrd="0" presId="urn:microsoft.com/office/officeart/2008/layout/PictureStrips"/>
    <dgm:cxn modelId="{EA23C532-A553-4EFF-B491-44899A108881}" type="presParOf" srcId="{A6EA2841-9C82-4534-91FD-E8F18065466A}" destId="{7558393B-37E0-462D-BE22-4241414A4CE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485E-3D95-4BE4-92AF-3A34A26F14C3}">
      <dsp:nvSpPr>
        <dsp:cNvPr id="0" name=""/>
        <dsp:cNvSpPr/>
      </dsp:nvSpPr>
      <dsp:spPr>
        <a:xfrm>
          <a:off x="1156350" y="24441"/>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None/>
          </a:pPr>
          <a:r>
            <a:rPr lang="uk-UA" sz="1400" b="1" kern="1200" dirty="0">
              <a:solidFill>
                <a:schemeClr val="bg1"/>
              </a:solidFill>
            </a:rPr>
            <a:t>Підвищення ефективності та швидкості</a:t>
          </a:r>
          <a:endParaRPr lang="en-US" sz="14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Автоматизація процесів</a:t>
          </a:r>
          <a:r>
            <a:rPr lang="uk-UA" sz="1100" kern="1200" dirty="0">
              <a:solidFill>
                <a:schemeClr val="bg1"/>
              </a:solidFill>
            </a:rPr>
            <a:t>: Оптимізує документообіг та обробку доказів.</a:t>
          </a:r>
          <a:endParaRPr lang="en-US" sz="11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Доступ до даних у режимі реального часу</a:t>
          </a:r>
          <a:r>
            <a:rPr lang="uk-UA" sz="1100" kern="1200" dirty="0">
              <a:solidFill>
                <a:schemeClr val="bg1"/>
              </a:solidFill>
            </a:rPr>
            <a:t>: Негайний доступ до кримінальних записів та баз даних.</a:t>
          </a:r>
          <a:endParaRPr lang="en-US" sz="1100" kern="1200" dirty="0">
            <a:solidFill>
              <a:schemeClr val="bg1"/>
            </a:solidFill>
          </a:endParaRPr>
        </a:p>
      </dsp:txBody>
      <dsp:txXfrm>
        <a:off x="1156350" y="24441"/>
        <a:ext cx="4263961" cy="1332487"/>
      </dsp:txXfrm>
    </dsp:sp>
    <dsp:sp modelId="{A9D8DF97-4D2F-4FB0-9C9B-FC25A958828E}">
      <dsp:nvSpPr>
        <dsp:cNvPr id="0" name=""/>
        <dsp:cNvSpPr/>
      </dsp:nvSpPr>
      <dsp:spPr>
        <a:xfrm>
          <a:off x="999210" y="74324"/>
          <a:ext cx="891691" cy="914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94C3BF4-2A8F-41ED-B2E1-FA76B18A60DD}">
      <dsp:nvSpPr>
        <dsp:cNvPr id="0" name=""/>
        <dsp:cNvSpPr/>
      </dsp:nvSpPr>
      <dsp:spPr>
        <a:xfrm>
          <a:off x="5709627" y="24441"/>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None/>
          </a:pPr>
          <a:r>
            <a:rPr lang="uk-UA" sz="1400" b="1" kern="1200" dirty="0">
              <a:solidFill>
                <a:schemeClr val="bg1"/>
              </a:solidFill>
            </a:rPr>
            <a:t>Покращена точність та надійність</a:t>
          </a:r>
          <a:endParaRPr lang="en-US" sz="14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Інтеграція даних</a:t>
          </a:r>
          <a:r>
            <a:rPr lang="uk-UA" sz="1100" kern="1200" dirty="0">
              <a:solidFill>
                <a:schemeClr val="bg1"/>
              </a:solidFill>
            </a:rPr>
            <a:t>: Мінімізує людські помилки під час введення та отримання даних.</a:t>
          </a:r>
          <a:endParaRPr lang="en-US" sz="11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Безпечне оброблення доказів</a:t>
          </a:r>
          <a:r>
            <a:rPr lang="uk-UA" sz="1100" kern="1200" dirty="0">
              <a:solidFill>
                <a:schemeClr val="bg1"/>
              </a:solidFill>
            </a:rPr>
            <a:t>: Забезпечує ланцюг збереження через цифрові журнали.</a:t>
          </a:r>
          <a:endParaRPr lang="en-US" sz="1100" kern="1200" dirty="0">
            <a:solidFill>
              <a:schemeClr val="bg1"/>
            </a:solidFill>
          </a:endParaRPr>
        </a:p>
      </dsp:txBody>
      <dsp:txXfrm>
        <a:off x="5709627" y="24441"/>
        <a:ext cx="4263961" cy="1332487"/>
      </dsp:txXfrm>
    </dsp:sp>
    <dsp:sp modelId="{B53CD77D-07DB-4F09-BFEF-E6C88C349107}">
      <dsp:nvSpPr>
        <dsp:cNvPr id="0" name=""/>
        <dsp:cNvSpPr/>
      </dsp:nvSpPr>
      <dsp:spPr>
        <a:xfrm>
          <a:off x="5596447" y="120047"/>
          <a:ext cx="803771" cy="822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7577F81-A376-4A96-AB40-39878D29A9BE}">
      <dsp:nvSpPr>
        <dsp:cNvPr id="0" name=""/>
        <dsp:cNvSpPr/>
      </dsp:nvSpPr>
      <dsp:spPr>
        <a:xfrm>
          <a:off x="1134370" y="1509425"/>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None/>
          </a:pPr>
          <a:r>
            <a:rPr lang="uk-UA" sz="1400" b="1" kern="1200" dirty="0">
              <a:solidFill>
                <a:schemeClr val="bg1"/>
              </a:solidFill>
            </a:rPr>
            <a:t>Кращий менеджмент ресурсів</a:t>
          </a:r>
          <a:endParaRPr lang="en-US" sz="14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Зменшення витрат</a:t>
          </a:r>
          <a:r>
            <a:rPr lang="uk-UA" sz="1100" kern="1200" dirty="0">
              <a:solidFill>
                <a:schemeClr val="bg1"/>
              </a:solidFill>
            </a:rPr>
            <a:t>: Знижує витрати на паперовий документообіг та зберігання.</a:t>
          </a:r>
          <a:endParaRPr lang="en-US" sz="11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Оптимізована робоча сила</a:t>
          </a:r>
          <a:r>
            <a:rPr lang="uk-UA" sz="1100" kern="1200" dirty="0">
              <a:solidFill>
                <a:schemeClr val="bg1"/>
              </a:solidFill>
            </a:rPr>
            <a:t>: Вивільняє людські ресурси для важливіших завдань.</a:t>
          </a:r>
          <a:endParaRPr lang="en-US" sz="1100" kern="1200" dirty="0">
            <a:solidFill>
              <a:schemeClr val="bg1"/>
            </a:solidFill>
          </a:endParaRPr>
        </a:p>
      </dsp:txBody>
      <dsp:txXfrm>
        <a:off x="1134370" y="1509425"/>
        <a:ext cx="4263961" cy="1332487"/>
      </dsp:txXfrm>
    </dsp:sp>
    <dsp:sp modelId="{20146FD8-23F6-4912-95AD-AAB13D64B085}">
      <dsp:nvSpPr>
        <dsp:cNvPr id="0" name=""/>
        <dsp:cNvSpPr/>
      </dsp:nvSpPr>
      <dsp:spPr>
        <a:xfrm>
          <a:off x="977230" y="1559308"/>
          <a:ext cx="891691" cy="91440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F4E5BF1-0E19-4472-BAB5-4D36A8D6F4C2}">
      <dsp:nvSpPr>
        <dsp:cNvPr id="0" name=""/>
        <dsp:cNvSpPr/>
      </dsp:nvSpPr>
      <dsp:spPr>
        <a:xfrm>
          <a:off x="5731607" y="1509425"/>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Font typeface="+mj-lt"/>
            <a:buNone/>
          </a:pPr>
          <a:r>
            <a:rPr lang="uk-UA" sz="1400" b="1" kern="1200" dirty="0">
              <a:solidFill>
                <a:schemeClr val="bg1"/>
              </a:solidFill>
            </a:rPr>
            <a:t>Покращена співпраця та комунікація</a:t>
          </a:r>
          <a:endParaRPr lang="en-US" sz="14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Спільні платформи</a:t>
          </a:r>
          <a:r>
            <a:rPr lang="uk-UA" sz="1100" kern="1200" dirty="0">
              <a:solidFill>
                <a:schemeClr val="bg1"/>
              </a:solidFill>
            </a:rPr>
            <a:t>: Сприяє кращій комунікації між правоохоронними органами.</a:t>
          </a:r>
          <a:endParaRPr lang="en-US" sz="11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Інтегровані системи</a:t>
          </a:r>
          <a:r>
            <a:rPr lang="uk-UA" sz="1100" kern="1200" dirty="0">
              <a:solidFill>
                <a:schemeClr val="bg1"/>
              </a:solidFill>
            </a:rPr>
            <a:t>: Забезпечує безперешкодний обмін інформацією між всіма зацікавленими сторонами.</a:t>
          </a:r>
          <a:endParaRPr lang="en-US" sz="1100" kern="1200" dirty="0">
            <a:solidFill>
              <a:schemeClr val="bg1"/>
            </a:solidFill>
          </a:endParaRPr>
        </a:p>
      </dsp:txBody>
      <dsp:txXfrm>
        <a:off x="5731607" y="1509425"/>
        <a:ext cx="4263961" cy="1332487"/>
      </dsp:txXfrm>
    </dsp:sp>
    <dsp:sp modelId="{A0E28C8C-D86C-4B96-B54D-1DB21DEE1868}">
      <dsp:nvSpPr>
        <dsp:cNvPr id="0" name=""/>
        <dsp:cNvSpPr/>
      </dsp:nvSpPr>
      <dsp:spPr>
        <a:xfrm>
          <a:off x="5574467" y="1559308"/>
          <a:ext cx="891691" cy="9144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 b="-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765A8D2-54B8-4750-B291-A202F2B2ED2B}">
      <dsp:nvSpPr>
        <dsp:cNvPr id="0" name=""/>
        <dsp:cNvSpPr/>
      </dsp:nvSpPr>
      <dsp:spPr>
        <a:xfrm>
          <a:off x="1134370" y="2994408"/>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None/>
          </a:pPr>
          <a:r>
            <a:rPr lang="uk-UA" sz="1400" b="1" kern="1200" dirty="0">
              <a:solidFill>
                <a:schemeClr val="bg1"/>
              </a:solidFill>
            </a:rPr>
            <a:t>Підвищення прозорості та підзвітності</a:t>
          </a:r>
          <a:endParaRPr lang="en-US" sz="14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Аудиторські сліди</a:t>
          </a:r>
          <a:r>
            <a:rPr lang="uk-UA" sz="1100" kern="1200" dirty="0">
              <a:solidFill>
                <a:schemeClr val="bg1"/>
              </a:solidFill>
            </a:rPr>
            <a:t>: Веде детальні журнали всіх дій.</a:t>
          </a:r>
          <a:endParaRPr lang="en-US" sz="1100"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Довіра громадськості</a:t>
          </a:r>
          <a:r>
            <a:rPr lang="uk-UA" sz="1100" kern="1200" dirty="0">
              <a:solidFill>
                <a:schemeClr val="bg1"/>
              </a:solidFill>
            </a:rPr>
            <a:t>: Підвищує прозорість у системі правосуддя.</a:t>
          </a:r>
          <a:endParaRPr lang="en-US" sz="1100" kern="1200" dirty="0">
            <a:solidFill>
              <a:schemeClr val="bg1"/>
            </a:solidFill>
          </a:endParaRPr>
        </a:p>
      </dsp:txBody>
      <dsp:txXfrm>
        <a:off x="1134370" y="2994408"/>
        <a:ext cx="4263961" cy="1332487"/>
      </dsp:txXfrm>
    </dsp:sp>
    <dsp:sp modelId="{744F4483-799E-4DEF-9CC4-8A616843ED88}">
      <dsp:nvSpPr>
        <dsp:cNvPr id="0" name=""/>
        <dsp:cNvSpPr/>
      </dsp:nvSpPr>
      <dsp:spPr>
        <a:xfrm>
          <a:off x="977230" y="3044292"/>
          <a:ext cx="891691" cy="91440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32B50D5-70E9-4729-9186-A228A26F65E1}">
      <dsp:nvSpPr>
        <dsp:cNvPr id="0" name=""/>
        <dsp:cNvSpPr/>
      </dsp:nvSpPr>
      <dsp:spPr>
        <a:xfrm>
          <a:off x="5731607" y="2994408"/>
          <a:ext cx="4263961" cy="1332487"/>
        </a:xfrm>
        <a:prstGeom prst="rect">
          <a:avLst/>
        </a:prstGeom>
        <a:noFill/>
        <a:ln w="12700" cap="flat" cmpd="sng" algn="ctr">
          <a:gradFill flip="none" rotWithShape="1">
            <a:gsLst>
              <a:gs pos="0">
                <a:srgbClr val="DEDEDE">
                  <a:alpha val="20000"/>
                </a:srgbClr>
              </a:gs>
              <a:gs pos="100000">
                <a:schemeClr val="tx1"/>
              </a:gs>
            </a:gsLst>
            <a:lin ang="2700000" scaled="1"/>
            <a:tileRect/>
          </a:gra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539"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uk-UA" sz="1400" b="1" kern="1200" dirty="0">
              <a:solidFill>
                <a:schemeClr val="bg1"/>
              </a:solidFill>
            </a:rPr>
            <a:t>Покращення розслідування та аналізу</a:t>
          </a:r>
          <a:endParaRPr lang="en-US" sz="1400" b="1" kern="1200" dirty="0">
            <a:solidFill>
              <a:schemeClr val="bg1"/>
            </a:solidFill>
          </a:endParaRPr>
        </a:p>
        <a:p>
          <a:pPr marL="57150" lvl="1" indent="-57150" algn="l" defTabSz="488950">
            <a:lnSpc>
              <a:spcPct val="90000"/>
            </a:lnSpc>
            <a:spcBef>
              <a:spcPct val="0"/>
            </a:spcBef>
            <a:spcAft>
              <a:spcPct val="15000"/>
            </a:spcAft>
            <a:buFont typeface="Arial" panose="020B0604020202020204" pitchFamily="34" charset="0"/>
            <a:buChar char="•"/>
          </a:pPr>
          <a:r>
            <a:rPr lang="uk-UA" sz="1100" b="1" kern="1200" dirty="0">
              <a:solidFill>
                <a:schemeClr val="bg1"/>
              </a:solidFill>
            </a:rPr>
            <a:t>Інтеграція даних</a:t>
          </a:r>
          <a:r>
            <a:rPr lang="uk-UA" sz="1100" kern="1200" dirty="0">
              <a:solidFill>
                <a:schemeClr val="bg1"/>
              </a:solidFill>
            </a:rPr>
            <a:t>: Об'єднує дані з різних джерел для комплексного аналізу.</a:t>
          </a:r>
          <a:endParaRPr lang="en-US" sz="1100" kern="1200" dirty="0">
            <a:solidFill>
              <a:schemeClr val="bg1"/>
            </a:solidFill>
          </a:endParaRPr>
        </a:p>
        <a:p>
          <a:pPr marL="57150" lvl="1" indent="-57150" algn="l" defTabSz="488950">
            <a:lnSpc>
              <a:spcPct val="90000"/>
            </a:lnSpc>
            <a:spcBef>
              <a:spcPct val="0"/>
            </a:spcBef>
            <a:spcAft>
              <a:spcPct val="15000"/>
            </a:spcAft>
            <a:buChar char="•"/>
          </a:pPr>
          <a:r>
            <a:rPr lang="uk-UA" sz="1100" b="1" kern="1200" noProof="0" dirty="0">
              <a:solidFill>
                <a:schemeClr val="bg1"/>
              </a:solidFill>
            </a:rPr>
            <a:t>Використання великих даних: </a:t>
          </a:r>
          <a:r>
            <a:rPr lang="uk-UA" sz="1100" b="0" kern="1200" noProof="0" dirty="0">
              <a:solidFill>
                <a:schemeClr val="bg1"/>
              </a:solidFill>
            </a:rPr>
            <a:t>Збір та аналіз великих обсягів даних для виявлення трендів та патернів.</a:t>
          </a:r>
        </a:p>
      </dsp:txBody>
      <dsp:txXfrm>
        <a:off x="5731607" y="2994408"/>
        <a:ext cx="4263961" cy="1332487"/>
      </dsp:txXfrm>
    </dsp:sp>
    <dsp:sp modelId="{7558393B-37E0-462D-BE22-4241414A4CEB}">
      <dsp:nvSpPr>
        <dsp:cNvPr id="0" name=""/>
        <dsp:cNvSpPr/>
      </dsp:nvSpPr>
      <dsp:spPr>
        <a:xfrm>
          <a:off x="5574467" y="3044292"/>
          <a:ext cx="891691" cy="91440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1000" r="-1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E0F5C9-A883-AAE7-43B8-BB80AB9D5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3B9298-1F2C-D114-539A-FDF9C07CF2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627FCA-A8DB-4015-AD83-25B67C306E09}" type="datetimeFigureOut">
              <a:rPr lang="en-US" smtClean="0"/>
              <a:t>7/29/2024</a:t>
            </a:fld>
            <a:endParaRPr lang="en-US"/>
          </a:p>
        </p:txBody>
      </p:sp>
      <p:sp>
        <p:nvSpPr>
          <p:cNvPr id="4" name="Footer Placeholder 3">
            <a:extLst>
              <a:ext uri="{FF2B5EF4-FFF2-40B4-BE49-F238E27FC236}">
                <a16:creationId xmlns:a16="http://schemas.microsoft.com/office/drawing/2014/main" id="{6D67D4C6-708A-07F6-22B5-CFF4B54EF8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0071D-029F-0E2E-1A33-A5D8D780AE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3A7CC9-F825-4E61-B719-3B5E272F9755}" type="slidenum">
              <a:rPr lang="en-US" smtClean="0"/>
              <a:t>‹№›</a:t>
            </a:fld>
            <a:endParaRPr lang="en-US"/>
          </a:p>
        </p:txBody>
      </p:sp>
    </p:spTree>
    <p:extLst>
      <p:ext uri="{BB962C8B-B14F-4D97-AF65-F5344CB8AC3E}">
        <p14:creationId xmlns:p14="http://schemas.microsoft.com/office/powerpoint/2010/main" val="242486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EAAA6-992E-42C1-AB25-1EE8B2D637AD}"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5850A-E2B1-4168-A209-53FDE4E808C3}" type="slidenum">
              <a:rPr lang="en-US" smtClean="0"/>
              <a:t>‹№›</a:t>
            </a:fld>
            <a:endParaRPr lang="en-US"/>
          </a:p>
        </p:txBody>
      </p:sp>
    </p:spTree>
    <p:extLst>
      <p:ext uri="{BB962C8B-B14F-4D97-AF65-F5344CB8AC3E}">
        <p14:creationId xmlns:p14="http://schemas.microsoft.com/office/powerpoint/2010/main" val="77590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Є два варіанти оформлення: темна та світла та </a:t>
            </a:r>
            <a:r>
              <a:rPr lang="uk-UA" dirty="0"/>
              <a:t>два варіанти логотипів</a:t>
            </a:r>
            <a:r>
              <a:rPr lang="uk-UA" noProof="0" dirty="0"/>
              <a:t>. Просто оберіть інший </a:t>
            </a:r>
            <a:r>
              <a:rPr lang="uk-UA" b="1" noProof="0" dirty="0" err="1"/>
              <a:t>Layout</a:t>
            </a:r>
            <a:r>
              <a:rPr lang="uk-UA" noProof="0" dirty="0"/>
              <a:t>. </a:t>
            </a:r>
          </a:p>
          <a:p>
            <a:endParaRPr lang="uk-UA" noProof="0" dirty="0"/>
          </a:p>
          <a:p>
            <a:r>
              <a:rPr lang="uk-UA" b="1" dirty="0"/>
              <a:t>Поради</a:t>
            </a:r>
            <a:r>
              <a:rPr lang="en-US" b="1" dirty="0"/>
              <a:t>:</a:t>
            </a:r>
            <a:endParaRPr lang="uk-UA" b="0" dirty="0"/>
          </a:p>
          <a:p>
            <a:pPr>
              <a:buFont typeface="+mj-lt"/>
              <a:buAutoNum type="arabicPeriod"/>
            </a:pPr>
            <a:r>
              <a:rPr lang="uk-UA" b="0" dirty="0"/>
              <a:t>Коротка та зрозуміла назва: Назва повинна відразу інформувати слухачів про основну тему презентації. Вибір ключових слів допомагає зосередити увагу на суті.</a:t>
            </a:r>
          </a:p>
          <a:p>
            <a:pPr>
              <a:buFont typeface="+mj-lt"/>
              <a:buAutoNum type="arabicPeriod"/>
            </a:pPr>
            <a:r>
              <a:rPr lang="uk-UA" b="0" dirty="0"/>
              <a:t>Додаткова інформація у підменю: Вказуйте повну назву та деталі в підменю, щоб не перевантажувати заголовок.</a:t>
            </a:r>
          </a:p>
        </p:txBody>
      </p:sp>
      <p:sp>
        <p:nvSpPr>
          <p:cNvPr id="4" name="Slide Number Placeholder 3"/>
          <p:cNvSpPr>
            <a:spLocks noGrp="1"/>
          </p:cNvSpPr>
          <p:nvPr>
            <p:ph type="sldNum" sz="quarter" idx="5"/>
          </p:nvPr>
        </p:nvSpPr>
        <p:spPr/>
        <p:txBody>
          <a:bodyPr/>
          <a:lstStyle/>
          <a:p>
            <a:fld id="{A8D5850A-E2B1-4168-A209-53FDE4E808C3}" type="slidenum">
              <a:rPr lang="en-US" smtClean="0"/>
              <a:t>1</a:t>
            </a:fld>
            <a:endParaRPr lang="en-US"/>
          </a:p>
        </p:txBody>
      </p:sp>
    </p:spTree>
    <p:extLst>
      <p:ext uri="{BB962C8B-B14F-4D97-AF65-F5344CB8AC3E}">
        <p14:creationId xmlns:p14="http://schemas.microsoft.com/office/powerpoint/2010/main" val="405226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uk-UA" sz="1200" b="1" dirty="0">
                <a:solidFill>
                  <a:schemeClr val="accent6"/>
                </a:solidFill>
              </a:rPr>
              <a:t>Єдиний портал даних: </a:t>
            </a:r>
            <a:r>
              <a:rPr lang="uk-UA" sz="1200" dirty="0">
                <a:solidFill>
                  <a:schemeClr val="accent6"/>
                </a:solidFill>
              </a:rPr>
              <a:t>Усі учасники кримінального процесу мають доступ до необхідної інформації через єдину електронну систему.</a:t>
            </a:r>
          </a:p>
          <a:p>
            <a:pPr marL="457200" indent="-457200">
              <a:buFont typeface="Arial" panose="020B0604020202020204" pitchFamily="34" charset="0"/>
              <a:buChar char="•"/>
            </a:pPr>
            <a:r>
              <a:rPr lang="uk-UA" sz="1200" b="1" dirty="0">
                <a:solidFill>
                  <a:schemeClr val="accent6"/>
                </a:solidFill>
              </a:rPr>
              <a:t>Оновлення в режимі реального часу: </a:t>
            </a:r>
            <a:r>
              <a:rPr lang="uk-UA" sz="1200" dirty="0">
                <a:solidFill>
                  <a:schemeClr val="accent6"/>
                </a:solidFill>
              </a:rPr>
              <a:t>Миттєві оновлення справи доступні для всіх зацікавлених сторін.</a:t>
            </a:r>
          </a:p>
          <a:p>
            <a:pPr marL="457200" indent="-457200">
              <a:buFont typeface="Arial" panose="020B0604020202020204" pitchFamily="34" charset="0"/>
              <a:buChar char="•"/>
            </a:pPr>
            <a:r>
              <a:rPr lang="uk-UA" sz="1200" b="1" dirty="0">
                <a:solidFill>
                  <a:schemeClr val="accent6"/>
                </a:solidFill>
              </a:rPr>
              <a:t>Автоматичні повідомлення: </a:t>
            </a:r>
            <a:r>
              <a:rPr lang="uk-UA" sz="1200" dirty="0">
                <a:solidFill>
                  <a:schemeClr val="accent6"/>
                </a:solidFill>
              </a:rPr>
              <a:t>Сповіщення про нові документи, судові засідання та зміни статусу справи.</a:t>
            </a:r>
          </a:p>
          <a:p>
            <a:pPr marL="457200" indent="-457200">
              <a:buFont typeface="Arial" panose="020B0604020202020204" pitchFamily="34" charset="0"/>
              <a:buChar char="•"/>
            </a:pPr>
            <a:r>
              <a:rPr lang="uk-UA" sz="1200" b="1" dirty="0">
                <a:solidFill>
                  <a:schemeClr val="accent6"/>
                </a:solidFill>
              </a:rPr>
              <a:t>Електронна пошта та чати: </a:t>
            </a:r>
            <a:r>
              <a:rPr lang="uk-UA" sz="1200" dirty="0">
                <a:solidFill>
                  <a:schemeClr val="accent6"/>
                </a:solidFill>
              </a:rPr>
              <a:t>Вбудовані засоби комунікації для обговорення деталей справи.</a:t>
            </a:r>
          </a:p>
          <a:p>
            <a:pPr marL="457200" indent="-457200">
              <a:buFont typeface="Arial" panose="020B0604020202020204" pitchFamily="34" charset="0"/>
              <a:buChar char="•"/>
            </a:pPr>
            <a:r>
              <a:rPr lang="uk-UA" sz="1200" b="1" dirty="0" err="1">
                <a:solidFill>
                  <a:schemeClr val="accent6"/>
                </a:solidFill>
              </a:rPr>
              <a:t>Логування</a:t>
            </a:r>
            <a:r>
              <a:rPr lang="uk-UA" sz="1200" b="1" dirty="0">
                <a:solidFill>
                  <a:schemeClr val="accent6"/>
                </a:solidFill>
              </a:rPr>
              <a:t> дій: </a:t>
            </a:r>
            <a:r>
              <a:rPr lang="uk-UA" sz="1200" dirty="0">
                <a:solidFill>
                  <a:schemeClr val="accent6"/>
                </a:solidFill>
              </a:rPr>
              <a:t>Усі дії в системі записуються, що забезпечує прозорість і можливість перевірки.</a:t>
            </a:r>
          </a:p>
          <a:p>
            <a:pPr marL="457200" indent="-457200">
              <a:buFont typeface="Arial" panose="020B0604020202020204" pitchFamily="34" charset="0"/>
              <a:buChar char="•"/>
            </a:pPr>
            <a:r>
              <a:rPr lang="uk-UA" sz="1200" b="1" dirty="0">
                <a:solidFill>
                  <a:schemeClr val="accent6"/>
                </a:solidFill>
              </a:rPr>
              <a:t>Контроль доступу: </a:t>
            </a:r>
            <a:r>
              <a:rPr lang="uk-UA" sz="1200" dirty="0">
                <a:solidFill>
                  <a:schemeClr val="accent6"/>
                </a:solidFill>
              </a:rPr>
              <a:t>Чітко визначені права доступу до різних рівнів інформації.</a:t>
            </a:r>
            <a:r>
              <a:rPr lang="en-US" sz="1200" dirty="0">
                <a:solidFill>
                  <a:schemeClr val="accent6"/>
                </a:solidFill>
              </a:rPr>
              <a:t> </a:t>
            </a:r>
            <a:r>
              <a:rPr lang="uk-UA" sz="1200" dirty="0">
                <a:solidFill>
                  <a:schemeClr val="accent6"/>
                </a:solidFill>
              </a:rPr>
              <a:t>Покращена координація між учасниками процесу</a:t>
            </a:r>
          </a:p>
          <a:p>
            <a:pPr marL="457200" indent="-457200">
              <a:buFont typeface="Arial" panose="020B0604020202020204" pitchFamily="34" charset="0"/>
              <a:buChar char="•"/>
            </a:pPr>
            <a:r>
              <a:rPr lang="uk-UA" sz="1200" b="1" dirty="0">
                <a:solidFill>
                  <a:schemeClr val="accent6"/>
                </a:solidFill>
              </a:rPr>
              <a:t>Спільний доступ до документів: </a:t>
            </a:r>
            <a:r>
              <a:rPr lang="uk-UA" sz="1200" dirty="0">
                <a:solidFill>
                  <a:schemeClr val="accent6"/>
                </a:solidFill>
              </a:rPr>
              <a:t>Можливість одночасної роботи з документами різними учасниками процесу.</a:t>
            </a:r>
          </a:p>
          <a:p>
            <a:pPr marL="457200" indent="-457200">
              <a:buFont typeface="Arial" panose="020B0604020202020204" pitchFamily="34" charset="0"/>
              <a:buChar char="•"/>
            </a:pPr>
            <a:r>
              <a:rPr lang="uk-UA" sz="1200" b="1" dirty="0">
                <a:solidFill>
                  <a:schemeClr val="accent6"/>
                </a:solidFill>
              </a:rPr>
              <a:t>Спільні календарі: </a:t>
            </a:r>
            <a:r>
              <a:rPr lang="uk-UA" sz="1200" dirty="0">
                <a:solidFill>
                  <a:schemeClr val="accent6"/>
                </a:solidFill>
              </a:rPr>
              <a:t>Узгодження дат та часу зустрічей.</a:t>
            </a:r>
          </a:p>
          <a:p>
            <a:pPr marL="457200" indent="-457200">
              <a:buFont typeface="Arial" panose="020B0604020202020204" pitchFamily="34" charset="0"/>
              <a:buChar char="•"/>
            </a:pPr>
            <a:r>
              <a:rPr lang="uk-UA" sz="1200" b="1" dirty="0">
                <a:solidFill>
                  <a:schemeClr val="accent6"/>
                </a:solidFill>
              </a:rPr>
              <a:t>Автоматизоване нагадування: </a:t>
            </a:r>
            <a:r>
              <a:rPr lang="uk-UA" sz="1200" dirty="0">
                <a:solidFill>
                  <a:schemeClr val="accent6"/>
                </a:solidFill>
              </a:rPr>
              <a:t>Нагадування про терміни та важливі події.</a:t>
            </a:r>
          </a:p>
        </p:txBody>
      </p:sp>
      <p:sp>
        <p:nvSpPr>
          <p:cNvPr id="4" name="Slide Number Placeholder 3"/>
          <p:cNvSpPr>
            <a:spLocks noGrp="1"/>
          </p:cNvSpPr>
          <p:nvPr>
            <p:ph type="sldNum" sz="quarter" idx="5"/>
          </p:nvPr>
        </p:nvSpPr>
        <p:spPr/>
        <p:txBody>
          <a:bodyPr/>
          <a:lstStyle/>
          <a:p>
            <a:fld id="{A8D5850A-E2B1-4168-A209-53FDE4E808C3}" type="slidenum">
              <a:rPr lang="en-US" smtClean="0"/>
              <a:t>11</a:t>
            </a:fld>
            <a:endParaRPr lang="en-US"/>
          </a:p>
        </p:txBody>
      </p:sp>
    </p:spTree>
    <p:extLst>
      <p:ext uri="{BB962C8B-B14F-4D97-AF65-F5344CB8AC3E}">
        <p14:creationId xmlns:p14="http://schemas.microsoft.com/office/powerpoint/2010/main" val="190702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uk-UA" sz="1200" b="1" dirty="0">
                <a:solidFill>
                  <a:schemeClr val="accent1"/>
                </a:solidFill>
              </a:rPr>
              <a:t>Доступність інформації: </a:t>
            </a:r>
            <a:r>
              <a:rPr lang="uk-UA" sz="1200" dirty="0">
                <a:solidFill>
                  <a:schemeClr val="accent1"/>
                </a:solidFill>
              </a:rPr>
              <a:t>Електронна система дозволяє всім учасникам процесу (слідчим, адвокатам, прокурорам та суддям) мати доступ до однієї і тієї ж інформації в режимі реального часу.</a:t>
            </a:r>
          </a:p>
          <a:p>
            <a:pPr marL="457200" indent="-457200">
              <a:buFont typeface="Arial" panose="020B0604020202020204" pitchFamily="34" charset="0"/>
              <a:buChar char="•"/>
            </a:pPr>
            <a:r>
              <a:rPr lang="uk-UA" sz="1200" b="1" dirty="0">
                <a:solidFill>
                  <a:schemeClr val="accent1"/>
                </a:solidFill>
              </a:rPr>
              <a:t>Зменшення корупції: </a:t>
            </a:r>
            <a:r>
              <a:rPr lang="uk-UA" sz="1200" dirty="0">
                <a:solidFill>
                  <a:schemeClr val="accent1"/>
                </a:solidFill>
              </a:rPr>
              <a:t>Автоматизація процесів знижує ризик людського </a:t>
            </a:r>
            <a:r>
              <a:rPr lang="uk-UA" sz="1200" dirty="0" err="1">
                <a:solidFill>
                  <a:schemeClr val="accent1"/>
                </a:solidFill>
              </a:rPr>
              <a:t>фактора</a:t>
            </a:r>
            <a:r>
              <a:rPr lang="uk-UA" sz="1200" dirty="0">
                <a:solidFill>
                  <a:schemeClr val="accent1"/>
                </a:solidFill>
              </a:rPr>
              <a:t> та корупційних дій, оскільки всі дії фіксуються та можуть бути </a:t>
            </a:r>
            <a:r>
              <a:rPr lang="uk-UA" sz="1200" dirty="0" err="1">
                <a:solidFill>
                  <a:schemeClr val="accent1"/>
                </a:solidFill>
              </a:rPr>
              <a:t>відстежені</a:t>
            </a:r>
            <a:r>
              <a:rPr lang="uk-UA" sz="1200" dirty="0">
                <a:solidFill>
                  <a:schemeClr val="accent1"/>
                </a:solidFill>
              </a:rPr>
              <a:t>.</a:t>
            </a:r>
          </a:p>
          <a:p>
            <a:pPr marL="457200" indent="-457200">
              <a:buFont typeface="Arial" panose="020B0604020202020204" pitchFamily="34" charset="0"/>
              <a:buChar char="•"/>
            </a:pPr>
            <a:r>
              <a:rPr lang="uk-UA" sz="1200" b="1" dirty="0">
                <a:solidFill>
                  <a:schemeClr val="accent1"/>
                </a:solidFill>
              </a:rPr>
              <a:t>Відкритість даних: </a:t>
            </a:r>
            <a:r>
              <a:rPr lang="uk-UA" sz="1200" dirty="0">
                <a:solidFill>
                  <a:schemeClr val="accent1"/>
                </a:solidFill>
              </a:rPr>
              <a:t>Можливість забезпечення громадського доступу до певних аспектів кримінального провадження для забезпечення громадського контролю.</a:t>
            </a:r>
          </a:p>
          <a:p>
            <a:pPr marL="457200" indent="-457200">
              <a:buFont typeface="Arial" panose="020B0604020202020204" pitchFamily="34" charset="0"/>
              <a:buChar char="•"/>
            </a:pPr>
            <a:r>
              <a:rPr lang="uk-UA" sz="1200" b="1" dirty="0">
                <a:solidFill>
                  <a:schemeClr val="accent1"/>
                </a:solidFill>
              </a:rPr>
              <a:t>Фіксація дій: </a:t>
            </a:r>
            <a:r>
              <a:rPr lang="uk-UA" sz="1200" dirty="0">
                <a:solidFill>
                  <a:schemeClr val="accent1"/>
                </a:solidFill>
              </a:rPr>
              <a:t>Кожна дія в електронній системі реєструється, що дозволяє легко відстежувати хід розслідування та судового процесу.</a:t>
            </a:r>
          </a:p>
          <a:p>
            <a:pPr marL="457200" indent="-457200">
              <a:buFont typeface="Arial" panose="020B0604020202020204" pitchFamily="34" charset="0"/>
              <a:buChar char="•"/>
            </a:pPr>
            <a:r>
              <a:rPr lang="uk-UA" sz="1200" b="1" dirty="0">
                <a:solidFill>
                  <a:schemeClr val="accent1"/>
                </a:solidFill>
              </a:rPr>
              <a:t>Контроль строків: </a:t>
            </a:r>
            <a:r>
              <a:rPr lang="uk-UA" sz="1200" dirty="0">
                <a:solidFill>
                  <a:schemeClr val="accent1"/>
                </a:solidFill>
              </a:rPr>
              <a:t>Система автоматично відстежує строки виконання процесуальних дій, що сприяє уникненню затягування справ.</a:t>
            </a:r>
          </a:p>
          <a:p>
            <a:pPr marL="457200" indent="-457200">
              <a:buFont typeface="Arial" panose="020B0604020202020204" pitchFamily="34" charset="0"/>
              <a:buChar char="•"/>
            </a:pPr>
            <a:r>
              <a:rPr lang="uk-UA" sz="1200" b="1" dirty="0">
                <a:solidFill>
                  <a:schemeClr val="accent1"/>
                </a:solidFill>
              </a:rPr>
              <a:t>Звітування: </a:t>
            </a:r>
            <a:r>
              <a:rPr lang="uk-UA" sz="1200" dirty="0">
                <a:solidFill>
                  <a:schemeClr val="accent1"/>
                </a:solidFill>
              </a:rPr>
              <a:t>Можливість генерації автоматизованих звітів щодо прогресу справи, що полегшує нагляд та контроль за процесом.</a:t>
            </a:r>
          </a:p>
        </p:txBody>
      </p:sp>
      <p:sp>
        <p:nvSpPr>
          <p:cNvPr id="4" name="Slide Number Placeholder 3"/>
          <p:cNvSpPr>
            <a:spLocks noGrp="1"/>
          </p:cNvSpPr>
          <p:nvPr>
            <p:ph type="sldNum" sz="quarter" idx="5"/>
          </p:nvPr>
        </p:nvSpPr>
        <p:spPr/>
        <p:txBody>
          <a:bodyPr/>
          <a:lstStyle/>
          <a:p>
            <a:fld id="{A8D5850A-E2B1-4168-A209-53FDE4E808C3}" type="slidenum">
              <a:rPr lang="en-US" smtClean="0"/>
              <a:t>12</a:t>
            </a:fld>
            <a:endParaRPr lang="en-US"/>
          </a:p>
        </p:txBody>
      </p:sp>
    </p:spTree>
    <p:extLst>
      <p:ext uri="{BB962C8B-B14F-4D97-AF65-F5344CB8AC3E}">
        <p14:creationId xmlns:p14="http://schemas.microsoft.com/office/powerpoint/2010/main" val="85164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D5850A-E2B1-4168-A209-53FDE4E808C3}" type="slidenum">
              <a:rPr lang="en-US" smtClean="0"/>
              <a:t>13</a:t>
            </a:fld>
            <a:endParaRPr lang="en-US"/>
          </a:p>
        </p:txBody>
      </p:sp>
    </p:spTree>
    <p:extLst>
      <p:ext uri="{BB962C8B-B14F-4D97-AF65-F5344CB8AC3E}">
        <p14:creationId xmlns:p14="http://schemas.microsoft.com/office/powerpoint/2010/main" val="3118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b="1" noProof="0" dirty="0"/>
              <a:t>Макет вікна </a:t>
            </a:r>
            <a:r>
              <a:rPr lang="uk-UA" b="0" noProof="0" dirty="0"/>
              <a:t>системи з закритим меню (світла тема). Цей макет можна модифікувати та експортувати у формат </a:t>
            </a:r>
            <a:r>
              <a:rPr lang="en-US" b="0" noProof="0" dirty="0"/>
              <a:t>SVG </a:t>
            </a:r>
            <a:r>
              <a:rPr lang="uk-UA" b="0" noProof="0" dirty="0"/>
              <a:t>для використання у користувацьких інструкціях.</a:t>
            </a:r>
          </a:p>
        </p:txBody>
      </p:sp>
      <p:sp>
        <p:nvSpPr>
          <p:cNvPr id="4" name="Slide Number Placeholder 3"/>
          <p:cNvSpPr>
            <a:spLocks noGrp="1"/>
          </p:cNvSpPr>
          <p:nvPr>
            <p:ph type="sldNum" sz="quarter" idx="5"/>
          </p:nvPr>
        </p:nvSpPr>
        <p:spPr/>
        <p:txBody>
          <a:bodyPr/>
          <a:lstStyle/>
          <a:p>
            <a:fld id="{A8D5850A-E2B1-4168-A209-53FDE4E808C3}" type="slidenum">
              <a:rPr lang="en-US" smtClean="0"/>
              <a:t>15</a:t>
            </a:fld>
            <a:endParaRPr lang="en-US"/>
          </a:p>
        </p:txBody>
      </p:sp>
    </p:spTree>
    <p:extLst>
      <p:ext uri="{BB962C8B-B14F-4D97-AF65-F5344CB8AC3E}">
        <p14:creationId xmlns:p14="http://schemas.microsoft.com/office/powerpoint/2010/main" val="66465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uk-UA" b="1" dirty="0"/>
              <a:t>Заголовок:</a:t>
            </a:r>
            <a:r>
              <a:rPr lang="uk-UA" dirty="0"/>
              <a:t> </a:t>
            </a:r>
            <a:endParaRPr lang="en-US" noProof="0" dirty="0"/>
          </a:p>
          <a:p>
            <a:pPr marL="171450" indent="-171450">
              <a:buFont typeface="Arial" panose="020B0604020202020204" pitchFamily="34" charset="0"/>
              <a:buChar char="•"/>
            </a:pPr>
            <a:r>
              <a:rPr lang="uk-UA" noProof="0" dirty="0"/>
              <a:t>Головна панель інтерфейсу eCase </a:t>
            </a:r>
            <a:r>
              <a:rPr lang="en-US" noProof="0" dirty="0"/>
              <a:t>MS</a:t>
            </a:r>
            <a:endParaRPr lang="uk-UA" noProof="0" dirty="0"/>
          </a:p>
          <a:p>
            <a:pPr marL="171450" indent="-171450">
              <a:buFont typeface="Arial" panose="020B0604020202020204" pitchFamily="34" charset="0"/>
              <a:buChar char="•"/>
            </a:pPr>
            <a:r>
              <a:rPr lang="uk-UA" noProof="0" dirty="0"/>
              <a:t>Основні елементи головної панелі eCase</a:t>
            </a:r>
            <a:r>
              <a:rPr lang="en-US" noProof="0" dirty="0"/>
              <a:t> MS</a:t>
            </a:r>
            <a:endParaRPr lang="uk-UA" noProof="0" dirty="0"/>
          </a:p>
          <a:p>
            <a:pPr marL="171450" indent="-171450">
              <a:buFont typeface="Arial" panose="020B0604020202020204" pitchFamily="34" charset="0"/>
              <a:buChar char="•"/>
            </a:pPr>
            <a:r>
              <a:rPr lang="uk-UA" noProof="0" dirty="0"/>
              <a:t>Функціональні можливості Головної панелі eCase</a:t>
            </a:r>
            <a:r>
              <a:rPr lang="en-US" noProof="0" dirty="0"/>
              <a:t> MS</a:t>
            </a:r>
          </a:p>
          <a:p>
            <a:pPr marL="0" indent="0">
              <a:buFont typeface="Arial" panose="020B0604020202020204" pitchFamily="34" charset="0"/>
              <a:buNone/>
            </a:pPr>
            <a:endParaRPr lang="en-US" noProof="0" dirty="0"/>
          </a:p>
          <a:p>
            <a:pPr marL="0" indent="0">
              <a:buFont typeface="Arial" panose="020B0604020202020204" pitchFamily="34" charset="0"/>
              <a:buNone/>
            </a:pPr>
            <a:r>
              <a:rPr lang="uk-UA" b="1" dirty="0"/>
              <a:t>Опис:</a:t>
            </a:r>
            <a:r>
              <a:rPr lang="uk-UA" dirty="0"/>
              <a:t> Головна панель </a:t>
            </a:r>
            <a:r>
              <a:rPr lang="en-US" dirty="0"/>
              <a:t>eCase MS </a:t>
            </a:r>
            <a:r>
              <a:rPr lang="uk-UA" dirty="0"/>
              <a:t>містить ключові елементи для зручної роботи: меню навігації, іконки сповіщень та опції налаштування профілю користувача.</a:t>
            </a:r>
            <a:endParaRPr lang="uk-UA" noProof="0" dirty="0"/>
          </a:p>
        </p:txBody>
      </p:sp>
      <p:sp>
        <p:nvSpPr>
          <p:cNvPr id="4" name="Slide Number Placeholder 3"/>
          <p:cNvSpPr>
            <a:spLocks noGrp="1"/>
          </p:cNvSpPr>
          <p:nvPr>
            <p:ph type="sldNum" sz="quarter" idx="5"/>
          </p:nvPr>
        </p:nvSpPr>
        <p:spPr/>
        <p:txBody>
          <a:bodyPr/>
          <a:lstStyle/>
          <a:p>
            <a:fld id="{A8D5850A-E2B1-4168-A209-53FDE4E808C3}" type="slidenum">
              <a:rPr lang="en-US" smtClean="0"/>
              <a:t>16</a:t>
            </a:fld>
            <a:endParaRPr lang="en-US"/>
          </a:p>
        </p:txBody>
      </p:sp>
    </p:spTree>
    <p:extLst>
      <p:ext uri="{BB962C8B-B14F-4D97-AF65-F5344CB8AC3E}">
        <p14:creationId xmlns:p14="http://schemas.microsoft.com/office/powerpoint/2010/main" val="206538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uk-UA" b="1" dirty="0"/>
              <a:t>Заголовок:</a:t>
            </a:r>
          </a:p>
          <a:p>
            <a:pPr marL="0" indent="0">
              <a:buFont typeface="Arial" panose="020B0604020202020204" pitchFamily="34" charset="0"/>
              <a:buNone/>
            </a:pPr>
            <a:r>
              <a:rPr lang="uk-UA" noProof="0" dirty="0"/>
              <a:t>Загальний вигляд інтерфейсу: Список кримінальних проваджень</a:t>
            </a:r>
          </a:p>
          <a:p>
            <a:pPr marL="0" indent="0">
              <a:buFont typeface="Arial" panose="020B0604020202020204" pitchFamily="34" charset="0"/>
              <a:buNone/>
            </a:pPr>
            <a:r>
              <a:rPr lang="uk-UA" noProof="0" dirty="0"/>
              <a:t>Інтерфейс eCase: Перелік кримінальних проваджень</a:t>
            </a:r>
          </a:p>
          <a:p>
            <a:pPr marL="0" indent="0">
              <a:buFont typeface="Arial" panose="020B0604020202020204" pitchFamily="34" charset="0"/>
              <a:buNone/>
            </a:pPr>
            <a:r>
              <a:rPr lang="uk-UA" noProof="0" dirty="0"/>
              <a:t>Список кримінальних справ в інтерфейсі eCase</a:t>
            </a:r>
          </a:p>
          <a:p>
            <a:pPr marL="0" indent="0">
              <a:buFont typeface="Arial" panose="020B0604020202020204" pitchFamily="34" charset="0"/>
              <a:buNone/>
            </a:pPr>
            <a:r>
              <a:rPr lang="uk-UA" b="1" dirty="0"/>
              <a:t>Опис</a:t>
            </a:r>
            <a:r>
              <a:rPr lang="en-US" b="1" dirty="0"/>
              <a:t>:</a:t>
            </a:r>
            <a:endParaRPr lang="uk-UA" b="1" dirty="0"/>
          </a:p>
          <a:p>
            <a:pPr marL="0" indent="0">
              <a:buFont typeface="Arial" panose="020B0604020202020204" pitchFamily="34" charset="0"/>
              <a:buNone/>
            </a:pPr>
            <a:r>
              <a:rPr lang="uk-UA" dirty="0"/>
              <a:t>Загальний вигляд інтерфейсу </a:t>
            </a:r>
            <a:r>
              <a:rPr lang="en-US" dirty="0"/>
              <a:t>eCase</a:t>
            </a:r>
            <a:r>
              <a:rPr lang="uk-UA" dirty="0"/>
              <a:t> </a:t>
            </a:r>
            <a:r>
              <a:rPr lang="en-US" dirty="0"/>
              <a:t>MS </a:t>
            </a:r>
            <a:r>
              <a:rPr lang="uk-UA" dirty="0"/>
              <a:t>зі списком кримінальних проваджень. Інтерфейс забезпечує зручний доступ до всіх справ, дозволяючи швидко знаходити потрібну інформацію., клопотань, завдань та інше.</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D5850A-E2B1-4168-A209-53FDE4E808C3}" type="slidenum">
              <a:rPr lang="en-US" smtClean="0"/>
              <a:t>17</a:t>
            </a:fld>
            <a:endParaRPr lang="en-US"/>
          </a:p>
        </p:txBody>
      </p:sp>
    </p:spTree>
    <p:extLst>
      <p:ext uri="{BB962C8B-B14F-4D97-AF65-F5344CB8AC3E}">
        <p14:creationId xmlns:p14="http://schemas.microsoft.com/office/powerpoint/2010/main" val="234304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b="1" noProof="0" dirty="0"/>
              <a:t>Заголовок:</a:t>
            </a:r>
          </a:p>
          <a:p>
            <a:pPr marL="171450" indent="-171450">
              <a:buFont typeface="Arial" panose="020B0604020202020204" pitchFamily="34" charset="0"/>
              <a:buChar char="•"/>
            </a:pPr>
            <a:r>
              <a:rPr lang="uk-UA" noProof="0" dirty="0"/>
              <a:t>Загальний вигляд інтерфейсу: Модуль «Кримінальне провадження»</a:t>
            </a:r>
          </a:p>
          <a:p>
            <a:pPr marL="171450" indent="-171450">
              <a:buFont typeface="Arial" panose="020B0604020202020204" pitchFamily="34" charset="0"/>
              <a:buChar char="•"/>
            </a:pPr>
            <a:r>
              <a:rPr lang="uk-UA" noProof="0" dirty="0"/>
              <a:t>Модуль «Кримінальне провадження» в eCase </a:t>
            </a:r>
            <a:r>
              <a:rPr lang="en-US" noProof="0" dirty="0"/>
              <a:t>MS</a:t>
            </a:r>
            <a:r>
              <a:rPr lang="uk-UA" noProof="0" dirty="0"/>
              <a:t>: Загальний вигляд інтерфейсу</a:t>
            </a:r>
          </a:p>
          <a:p>
            <a:pPr marL="171450" indent="-171450">
              <a:buFont typeface="Arial" panose="020B0604020202020204" pitchFamily="34" charset="0"/>
              <a:buChar char="•"/>
            </a:pPr>
            <a:r>
              <a:rPr lang="uk-UA" noProof="0" dirty="0"/>
              <a:t>Інтерфейс модуля «Кримінальне провадження» в eCase </a:t>
            </a:r>
            <a:r>
              <a:rPr lang="en-US" noProof="0" dirty="0"/>
              <a:t>MS</a:t>
            </a:r>
            <a:endParaRPr lang="uk-UA" noProof="0" dirty="0"/>
          </a:p>
          <a:p>
            <a:endParaRPr lang="uk-UA" b="1" noProof="0" dirty="0"/>
          </a:p>
          <a:p>
            <a:r>
              <a:rPr lang="uk-UA" b="1" noProof="0" dirty="0"/>
              <a:t>Опис:</a:t>
            </a:r>
          </a:p>
          <a:p>
            <a:r>
              <a:rPr lang="uk-UA" noProof="0" dirty="0"/>
              <a:t>Загальний вигляд модуля "Кримінальне провадження" в eCase </a:t>
            </a:r>
            <a:r>
              <a:rPr lang="en-US" noProof="0" dirty="0"/>
              <a:t>MS</a:t>
            </a:r>
            <a:r>
              <a:rPr lang="uk-UA" noProof="0" dirty="0"/>
              <a:t>. Користувачам доступний повний функціонал для ефективного управління кримінальними провадженнями.</a:t>
            </a:r>
            <a:endParaRPr lang="uk-UA" b="1" noProof="0" dirty="0"/>
          </a:p>
          <a:p>
            <a:endParaRPr lang="uk-UA" b="1" noProof="0" dirty="0"/>
          </a:p>
        </p:txBody>
      </p:sp>
      <p:sp>
        <p:nvSpPr>
          <p:cNvPr id="4" name="Slide Number Placeholder 3"/>
          <p:cNvSpPr>
            <a:spLocks noGrp="1"/>
          </p:cNvSpPr>
          <p:nvPr>
            <p:ph type="sldNum" sz="quarter" idx="5"/>
          </p:nvPr>
        </p:nvSpPr>
        <p:spPr/>
        <p:txBody>
          <a:bodyPr/>
          <a:lstStyle/>
          <a:p>
            <a:fld id="{A8D5850A-E2B1-4168-A209-53FDE4E808C3}" type="slidenum">
              <a:rPr lang="en-US" smtClean="0"/>
              <a:t>18</a:t>
            </a:fld>
            <a:endParaRPr lang="en-US"/>
          </a:p>
        </p:txBody>
      </p:sp>
    </p:spTree>
    <p:extLst>
      <p:ext uri="{BB962C8B-B14F-4D97-AF65-F5344CB8AC3E}">
        <p14:creationId xmlns:p14="http://schemas.microsoft.com/office/powerpoint/2010/main" val="279917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Варіанти заголовку:</a:t>
            </a:r>
          </a:p>
          <a:p>
            <a:pPr marL="171450" indent="-171450">
              <a:buFont typeface="Arial" panose="020B0604020202020204" pitchFamily="34" charset="0"/>
              <a:buChar char="•"/>
            </a:pPr>
            <a:r>
              <a:rPr lang="uk-UA" noProof="0" dirty="0"/>
              <a:t>Еволюція Проєкту: Основні Віхи та Дати</a:t>
            </a:r>
          </a:p>
          <a:p>
            <a:pPr marL="171450" indent="-171450">
              <a:buFont typeface="Arial" panose="020B0604020202020204" pitchFamily="34" charset="0"/>
              <a:buChar char="•"/>
            </a:pPr>
            <a:r>
              <a:rPr lang="uk-UA" noProof="0" dirty="0"/>
              <a:t>Хронологія Проєкту: Ключові Події та Досягнення</a:t>
            </a:r>
          </a:p>
          <a:p>
            <a:pPr marL="171450" indent="-171450">
              <a:buFont typeface="Arial" panose="020B0604020202020204" pitchFamily="34" charset="0"/>
              <a:buChar char="•"/>
            </a:pPr>
            <a:r>
              <a:rPr lang="uk-UA" noProof="0" dirty="0"/>
              <a:t>Розвиток Проєкту: Від Ідеї до Реалізації</a:t>
            </a:r>
            <a:endParaRPr lang="en-US" noProof="0" dirty="0"/>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dirty="0"/>
              <a:t>Title Options:</a:t>
            </a:r>
            <a:endParaRPr lang="en-US" noProof="0" dirty="0"/>
          </a:p>
          <a:p>
            <a:pPr marL="171450" indent="-171450">
              <a:buFont typeface="Arial" panose="020B0604020202020204" pitchFamily="34" charset="0"/>
              <a:buChar char="•"/>
            </a:pPr>
            <a:r>
              <a:rPr lang="en-US" dirty="0"/>
              <a:t>Evolution of the Project: Key Milestones and Dates</a:t>
            </a:r>
          </a:p>
          <a:p>
            <a:pPr marL="171450" indent="-171450">
              <a:buFont typeface="Arial" panose="020B0604020202020204" pitchFamily="34" charset="0"/>
              <a:buChar char="•"/>
            </a:pPr>
            <a:r>
              <a:rPr lang="en-US" dirty="0"/>
              <a:t>Project Timeline: Major Events and Achievements</a:t>
            </a:r>
          </a:p>
          <a:p>
            <a:pPr marL="171450" indent="-171450">
              <a:buFont typeface="Arial" panose="020B0604020202020204" pitchFamily="34" charset="0"/>
              <a:buChar char="•"/>
            </a:pPr>
            <a:r>
              <a:rPr lang="en-US" dirty="0"/>
              <a:t>Project Development: From Idea to Implementation</a:t>
            </a:r>
            <a:endParaRPr lang="uk-UA" noProof="0" dirty="0"/>
          </a:p>
        </p:txBody>
      </p:sp>
      <p:sp>
        <p:nvSpPr>
          <p:cNvPr id="4" name="Slide Number Placeholder 3"/>
          <p:cNvSpPr>
            <a:spLocks noGrp="1"/>
          </p:cNvSpPr>
          <p:nvPr>
            <p:ph type="sldNum" sz="quarter" idx="5"/>
          </p:nvPr>
        </p:nvSpPr>
        <p:spPr/>
        <p:txBody>
          <a:bodyPr/>
          <a:lstStyle/>
          <a:p>
            <a:fld id="{A8D5850A-E2B1-4168-A209-53FDE4E808C3}" type="slidenum">
              <a:rPr lang="en-US" smtClean="0"/>
              <a:t>2</a:t>
            </a:fld>
            <a:endParaRPr lang="en-US"/>
          </a:p>
        </p:txBody>
      </p:sp>
    </p:spTree>
    <p:extLst>
      <p:ext uri="{BB962C8B-B14F-4D97-AF65-F5344CB8AC3E}">
        <p14:creationId xmlns:p14="http://schemas.microsoft.com/office/powerpoint/2010/main" val="314753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Варіанти заголовку:</a:t>
            </a:r>
          </a:p>
          <a:p>
            <a:pPr marL="171450" indent="-171450">
              <a:buFont typeface="Arial" panose="020B0604020202020204" pitchFamily="34" charset="0"/>
              <a:buChar char="•"/>
            </a:pPr>
            <a:r>
              <a:rPr lang="uk-UA" dirty="0"/>
              <a:t>Дані та статистика</a:t>
            </a:r>
          </a:p>
          <a:p>
            <a:pPr marL="171450" indent="-171450">
              <a:buFont typeface="Arial" panose="020B0604020202020204" pitchFamily="34" charset="0"/>
              <a:buChar char="•"/>
            </a:pPr>
            <a:r>
              <a:rPr lang="uk-UA" dirty="0"/>
              <a:t>Аналітика даних</a:t>
            </a:r>
          </a:p>
          <a:p>
            <a:pPr marL="171450" indent="-171450">
              <a:buFont typeface="Arial" panose="020B0604020202020204" pitchFamily="34" charset="0"/>
              <a:buChar char="•"/>
            </a:pPr>
            <a:r>
              <a:rPr lang="uk-UA" dirty="0"/>
              <a:t>Статистичні дані</a:t>
            </a:r>
            <a:endParaRPr lang="en-US" dirty="0"/>
          </a:p>
        </p:txBody>
      </p:sp>
      <p:sp>
        <p:nvSpPr>
          <p:cNvPr id="4" name="Slide Number Placeholder 3"/>
          <p:cNvSpPr>
            <a:spLocks noGrp="1"/>
          </p:cNvSpPr>
          <p:nvPr>
            <p:ph type="sldNum" sz="quarter" idx="5"/>
          </p:nvPr>
        </p:nvSpPr>
        <p:spPr/>
        <p:txBody>
          <a:bodyPr/>
          <a:lstStyle/>
          <a:p>
            <a:fld id="{A8D5850A-E2B1-4168-A209-53FDE4E808C3}" type="slidenum">
              <a:rPr lang="en-US" smtClean="0"/>
              <a:t>3</a:t>
            </a:fld>
            <a:endParaRPr lang="en-US"/>
          </a:p>
        </p:txBody>
      </p:sp>
    </p:spTree>
    <p:extLst>
      <p:ext uri="{BB962C8B-B14F-4D97-AF65-F5344CB8AC3E}">
        <p14:creationId xmlns:p14="http://schemas.microsoft.com/office/powerpoint/2010/main" val="342099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Варіанти заголовку:</a:t>
            </a:r>
          </a:p>
          <a:p>
            <a:pPr marL="171450" indent="-171450">
              <a:buFont typeface="Arial" panose="020B0604020202020204" pitchFamily="34" charset="0"/>
              <a:buChar char="•"/>
            </a:pPr>
            <a:r>
              <a:rPr lang="uk-UA" dirty="0"/>
              <a:t>Річний план розвитку</a:t>
            </a:r>
            <a:endParaRPr lang="uk-UA" noProof="0" dirty="0"/>
          </a:p>
          <a:p>
            <a:pPr marL="171450" indent="-171450">
              <a:buFont typeface="Arial" panose="020B0604020202020204" pitchFamily="34" charset="0"/>
              <a:buChar char="•"/>
            </a:pPr>
            <a:r>
              <a:rPr lang="uk-UA" dirty="0"/>
              <a:t>Цілі та плани на 2024 рік</a:t>
            </a:r>
          </a:p>
          <a:p>
            <a:pPr marL="171450" indent="-171450">
              <a:buFont typeface="Arial" panose="020B0604020202020204" pitchFamily="34" charset="0"/>
              <a:buChar char="•"/>
            </a:pPr>
            <a:r>
              <a:rPr lang="uk-UA" dirty="0"/>
              <a:t>Пріоритети 2024 року</a:t>
            </a:r>
            <a:endParaRPr lang="uk-UA" noProof="0" dirty="0"/>
          </a:p>
        </p:txBody>
      </p:sp>
      <p:sp>
        <p:nvSpPr>
          <p:cNvPr id="4" name="Slide Number Placeholder 3"/>
          <p:cNvSpPr>
            <a:spLocks noGrp="1"/>
          </p:cNvSpPr>
          <p:nvPr>
            <p:ph type="sldNum" sz="quarter" idx="5"/>
          </p:nvPr>
        </p:nvSpPr>
        <p:spPr/>
        <p:txBody>
          <a:bodyPr/>
          <a:lstStyle/>
          <a:p>
            <a:fld id="{A8D5850A-E2B1-4168-A209-53FDE4E808C3}" type="slidenum">
              <a:rPr lang="en-US" smtClean="0"/>
              <a:t>4</a:t>
            </a:fld>
            <a:endParaRPr lang="en-US"/>
          </a:p>
        </p:txBody>
      </p:sp>
    </p:spTree>
    <p:extLst>
      <p:ext uri="{BB962C8B-B14F-4D97-AF65-F5344CB8AC3E}">
        <p14:creationId xmlns:p14="http://schemas.microsoft.com/office/powerpoint/2010/main" val="72453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noProof="0" dirty="0"/>
              <a:t>Варіанти заголовку:</a:t>
            </a:r>
          </a:p>
          <a:p>
            <a:pPr marL="171450" indent="-171450">
              <a:buFont typeface="Arial" panose="020B0604020202020204" pitchFamily="34" charset="0"/>
              <a:buChar char="•"/>
            </a:pPr>
            <a:r>
              <a:rPr lang="uk-UA" noProof="0" dirty="0"/>
              <a:t>Трирічні амбіції та завдання</a:t>
            </a:r>
          </a:p>
          <a:p>
            <a:pPr marL="171450" indent="-171450">
              <a:buFont typeface="Arial" panose="020B0604020202020204" pitchFamily="34" charset="0"/>
              <a:buChar char="•"/>
            </a:pPr>
            <a:r>
              <a:rPr lang="uk-UA" noProof="0" dirty="0"/>
              <a:t>Дорожня карта на наступні 3 роки</a:t>
            </a:r>
          </a:p>
          <a:p>
            <a:pPr marL="171450" indent="-171450">
              <a:buFont typeface="Arial" panose="020B0604020202020204" pitchFamily="34" charset="0"/>
              <a:buChar char="•"/>
            </a:pPr>
            <a:r>
              <a:rPr lang="uk-UA" noProof="0" dirty="0"/>
              <a:t>Стратегія на найближчі три роки</a:t>
            </a:r>
          </a:p>
        </p:txBody>
      </p:sp>
      <p:sp>
        <p:nvSpPr>
          <p:cNvPr id="4" name="Slide Number Placeholder 3"/>
          <p:cNvSpPr>
            <a:spLocks noGrp="1"/>
          </p:cNvSpPr>
          <p:nvPr>
            <p:ph type="sldNum" sz="quarter" idx="5"/>
          </p:nvPr>
        </p:nvSpPr>
        <p:spPr/>
        <p:txBody>
          <a:bodyPr/>
          <a:lstStyle/>
          <a:p>
            <a:fld id="{A8D5850A-E2B1-4168-A209-53FDE4E808C3}" type="slidenum">
              <a:rPr lang="en-US" smtClean="0"/>
              <a:t>5</a:t>
            </a:fld>
            <a:endParaRPr lang="en-US"/>
          </a:p>
        </p:txBody>
      </p:sp>
    </p:spTree>
    <p:extLst>
      <p:ext uri="{BB962C8B-B14F-4D97-AF65-F5344CB8AC3E}">
        <p14:creationId xmlns:p14="http://schemas.microsoft.com/office/powerpoint/2010/main" val="25949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D5850A-E2B1-4168-A209-53FDE4E808C3}" type="slidenum">
              <a:rPr lang="en-US" smtClean="0"/>
              <a:t>6</a:t>
            </a:fld>
            <a:endParaRPr lang="en-US"/>
          </a:p>
        </p:txBody>
      </p:sp>
    </p:spTree>
    <p:extLst>
      <p:ext uri="{BB962C8B-B14F-4D97-AF65-F5344CB8AC3E}">
        <p14:creationId xmlns:p14="http://schemas.microsoft.com/office/powerpoint/2010/main" val="103928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r>
              <a:rPr lang="uk-UA" sz="1200" b="1" dirty="0">
                <a:solidFill>
                  <a:schemeClr val="accent1"/>
                </a:solidFill>
              </a:rPr>
              <a:t>Автоматизація процесів: </a:t>
            </a:r>
            <a:r>
              <a:rPr lang="en-US" sz="1200" dirty="0">
                <a:solidFill>
                  <a:schemeClr val="accent1"/>
                </a:solidFill>
              </a:rPr>
              <a:t>eCase MS</a:t>
            </a:r>
            <a:r>
              <a:rPr lang="uk-UA" sz="1200" dirty="0">
                <a:solidFill>
                  <a:schemeClr val="accent1"/>
                </a:solidFill>
              </a:rPr>
              <a:t> дозволяє автоматизувати рутинні завдання, такі як введення даних, генерація документів та перевірка відповідності, що значно знижує витрати часу та зменшує кількість помилок, пов'язаних з людським фактором.</a:t>
            </a:r>
          </a:p>
          <a:p>
            <a:pPr marL="457200" indent="-457200" algn="just">
              <a:buFont typeface="Arial" panose="020B0604020202020204" pitchFamily="34" charset="0"/>
              <a:buChar char="•"/>
            </a:pPr>
            <a:r>
              <a:rPr lang="uk-UA" sz="1200" b="1" dirty="0">
                <a:solidFill>
                  <a:schemeClr val="accent1"/>
                </a:solidFill>
              </a:rPr>
              <a:t>Миттєвий доступ до інформації:</a:t>
            </a:r>
            <a:r>
              <a:rPr lang="uk-UA" sz="1200" dirty="0">
                <a:solidFill>
                  <a:schemeClr val="accent1"/>
                </a:solidFill>
              </a:rPr>
              <a:t> Використання </a:t>
            </a:r>
            <a:r>
              <a:rPr lang="en-US" sz="1200" dirty="0">
                <a:solidFill>
                  <a:schemeClr val="accent1"/>
                </a:solidFill>
              </a:rPr>
              <a:t>eCase MS </a:t>
            </a:r>
            <a:r>
              <a:rPr lang="uk-UA" sz="1200" dirty="0">
                <a:solidFill>
                  <a:schemeClr val="accent1"/>
                </a:solidFill>
              </a:rPr>
              <a:t>забезпечує швидкий доступ до всіх необхідних даних у будь-який час. Це дозволяє усім учасникам процесу оперативно отримувати та обмінюватися інформацією, що пришвидшує прийняття рішень.</a:t>
            </a:r>
          </a:p>
          <a:p>
            <a:pPr marL="457200" indent="-457200" algn="just">
              <a:buFont typeface="Arial" panose="020B0604020202020204" pitchFamily="34" charset="0"/>
              <a:buChar char="•"/>
            </a:pPr>
            <a:r>
              <a:rPr lang="uk-UA" sz="1200" b="1" dirty="0">
                <a:solidFill>
                  <a:schemeClr val="accent1"/>
                </a:solidFill>
              </a:rPr>
              <a:t>Електронні підписи та документообіг:</a:t>
            </a:r>
            <a:r>
              <a:rPr lang="uk-UA" sz="1200" dirty="0">
                <a:solidFill>
                  <a:schemeClr val="accent1"/>
                </a:solidFill>
              </a:rPr>
              <a:t> Електронні підписи надають можливість легалізувати документи без фізичної присутності, що значно спрощує і пришвидшує процес підписання та затвердження документів. Це також знижує ризик втрати чи пошкодження паперових документів.</a:t>
            </a:r>
          </a:p>
          <a:p>
            <a:pPr marL="457200" indent="-457200" algn="just">
              <a:buFont typeface="Arial" panose="020B0604020202020204" pitchFamily="34" charset="0"/>
              <a:buChar char="•"/>
            </a:pPr>
            <a:r>
              <a:rPr lang="uk-UA" sz="1200" b="1" dirty="0">
                <a:solidFill>
                  <a:schemeClr val="accent1"/>
                </a:solidFill>
              </a:rPr>
              <a:t>Аналітика та звітність:</a:t>
            </a:r>
            <a:r>
              <a:rPr lang="uk-UA" sz="1200" dirty="0">
                <a:solidFill>
                  <a:schemeClr val="accent1"/>
                </a:solidFill>
              </a:rPr>
              <a:t> </a:t>
            </a:r>
            <a:r>
              <a:rPr lang="en-US" sz="1200" dirty="0">
                <a:solidFill>
                  <a:schemeClr val="accent1"/>
                </a:solidFill>
              </a:rPr>
              <a:t>eCase MS </a:t>
            </a:r>
            <a:r>
              <a:rPr lang="uk-UA" sz="1200" dirty="0">
                <a:solidFill>
                  <a:schemeClr val="accent1"/>
                </a:solidFill>
              </a:rPr>
              <a:t>дозволяє використовувати аналітичні інструменти для обробки великих обсягів даних, виявлення трендів та аномалій. Автоматичне генерування звітів і статистики забезпечує прозорість та об'єктивність у прийнятті рішень.</a:t>
            </a:r>
          </a:p>
          <a:p>
            <a:pPr marL="457200" indent="-457200" algn="just">
              <a:buFont typeface="Arial" panose="020B0604020202020204" pitchFamily="34" charset="0"/>
              <a:buChar char="•"/>
            </a:pPr>
            <a:r>
              <a:rPr lang="uk-UA" sz="1200" b="1" dirty="0">
                <a:solidFill>
                  <a:schemeClr val="accent1"/>
                </a:solidFill>
              </a:rPr>
              <a:t>Покращення координації: </a:t>
            </a:r>
            <a:r>
              <a:rPr lang="en-US" sz="1200" dirty="0">
                <a:solidFill>
                  <a:schemeClr val="accent1"/>
                </a:solidFill>
              </a:rPr>
              <a:t>eCase</a:t>
            </a:r>
            <a:r>
              <a:rPr lang="uk-UA" sz="1200" dirty="0">
                <a:solidFill>
                  <a:schemeClr val="accent1"/>
                </a:solidFill>
              </a:rPr>
              <a:t> сприяє кращій координації між різними службами та відомствами, зменшуючи час, необхідний на комунікацію та узгодження дій. Це дозволяє швидше реагувати на зміни та ефективніше вирішувати проблеми.</a:t>
            </a:r>
          </a:p>
        </p:txBody>
      </p:sp>
      <p:sp>
        <p:nvSpPr>
          <p:cNvPr id="4" name="Slide Number Placeholder 3"/>
          <p:cNvSpPr>
            <a:spLocks noGrp="1"/>
          </p:cNvSpPr>
          <p:nvPr>
            <p:ph type="sldNum" sz="quarter" idx="5"/>
          </p:nvPr>
        </p:nvSpPr>
        <p:spPr/>
        <p:txBody>
          <a:bodyPr/>
          <a:lstStyle/>
          <a:p>
            <a:fld id="{A8D5850A-E2B1-4168-A209-53FDE4E808C3}" type="slidenum">
              <a:rPr lang="en-US" smtClean="0"/>
              <a:t>7</a:t>
            </a:fld>
            <a:endParaRPr lang="en-US"/>
          </a:p>
        </p:txBody>
      </p:sp>
    </p:spTree>
    <p:extLst>
      <p:ext uri="{BB962C8B-B14F-4D97-AF65-F5344CB8AC3E}">
        <p14:creationId xmlns:p14="http://schemas.microsoft.com/office/powerpoint/2010/main" val="45814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uk-UA" dirty="0">
                <a:solidFill>
                  <a:schemeClr val="accent6"/>
                </a:solidFill>
              </a:rPr>
              <a:t>Ефективність використання часу: </a:t>
            </a:r>
            <a:r>
              <a:rPr lang="en-US" dirty="0">
                <a:solidFill>
                  <a:schemeClr val="accent6"/>
                </a:solidFill>
              </a:rPr>
              <a:t>eCase MS</a:t>
            </a:r>
            <a:r>
              <a:rPr lang="uk-UA" dirty="0">
                <a:solidFill>
                  <a:schemeClr val="accent6"/>
                </a:solidFill>
              </a:rPr>
              <a:t> дозволяє значно скоротити час на обробку документів, пошук інформації та ведення справ.</a:t>
            </a:r>
          </a:p>
          <a:p>
            <a:pPr marL="457200" indent="-457200">
              <a:buFont typeface="Arial" panose="020B0604020202020204" pitchFamily="34" charset="0"/>
              <a:buChar char="•"/>
            </a:pPr>
            <a:r>
              <a:rPr lang="uk-UA" dirty="0">
                <a:solidFill>
                  <a:schemeClr val="accent6"/>
                </a:solidFill>
              </a:rPr>
              <a:t>Зменшення витрат: </a:t>
            </a:r>
            <a:r>
              <a:rPr lang="en-US" dirty="0">
                <a:solidFill>
                  <a:schemeClr val="accent6"/>
                </a:solidFill>
              </a:rPr>
              <a:t>eCase MS</a:t>
            </a:r>
            <a:r>
              <a:rPr lang="uk-UA" dirty="0">
                <a:solidFill>
                  <a:schemeClr val="accent6"/>
                </a:solidFill>
              </a:rPr>
              <a:t> знижує витрати на папір, друк, зберігання фізичних архівів та поштові послуги.</a:t>
            </a:r>
          </a:p>
          <a:p>
            <a:pPr marL="457200" indent="-457200">
              <a:buFont typeface="Arial" panose="020B0604020202020204" pitchFamily="34" charset="0"/>
              <a:buChar char="•"/>
            </a:pPr>
            <a:r>
              <a:rPr lang="uk-UA" dirty="0">
                <a:solidFill>
                  <a:schemeClr val="accent6"/>
                </a:solidFill>
              </a:rPr>
              <a:t>Оптимізація робочого процесу: Автоматизація рутинних завдань звільняє час для більш важливих та складних задач, що підвищує продуктивність працівників.</a:t>
            </a:r>
          </a:p>
          <a:p>
            <a:pPr marL="457200" indent="-457200">
              <a:buFont typeface="Arial" panose="020B0604020202020204" pitchFamily="34" charset="0"/>
              <a:buChar char="•"/>
            </a:pPr>
            <a:r>
              <a:rPr lang="uk-UA" dirty="0">
                <a:solidFill>
                  <a:schemeClr val="accent6"/>
                </a:solidFill>
              </a:rPr>
              <a:t>Покращена комунікація: Легкий доступ до інформації та можливість миттєвого обміну документами покращує координацію між різними відділами та організаціями.</a:t>
            </a:r>
            <a:endParaRPr lang="en-US" dirty="0">
              <a:solidFill>
                <a:schemeClr val="accent6"/>
              </a:solidFill>
            </a:endParaRPr>
          </a:p>
        </p:txBody>
      </p:sp>
      <p:sp>
        <p:nvSpPr>
          <p:cNvPr id="4" name="Slide Number Placeholder 3"/>
          <p:cNvSpPr>
            <a:spLocks noGrp="1"/>
          </p:cNvSpPr>
          <p:nvPr>
            <p:ph type="sldNum" sz="quarter" idx="5"/>
          </p:nvPr>
        </p:nvSpPr>
        <p:spPr/>
        <p:txBody>
          <a:bodyPr/>
          <a:lstStyle/>
          <a:p>
            <a:fld id="{A8D5850A-E2B1-4168-A209-53FDE4E808C3}" type="slidenum">
              <a:rPr lang="en-US" smtClean="0"/>
              <a:t>9</a:t>
            </a:fld>
            <a:endParaRPr lang="en-US"/>
          </a:p>
        </p:txBody>
      </p:sp>
    </p:spTree>
    <p:extLst>
      <p:ext uri="{BB962C8B-B14F-4D97-AF65-F5344CB8AC3E}">
        <p14:creationId xmlns:p14="http://schemas.microsoft.com/office/powerpoint/2010/main" val="275318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1" dirty="0">
                <a:solidFill>
                  <a:schemeClr val="accent1"/>
                </a:solidFill>
              </a:rPr>
              <a:t>Точність: </a:t>
            </a:r>
            <a:r>
              <a:rPr lang="uk-UA" sz="1200" dirty="0">
                <a:solidFill>
                  <a:schemeClr val="accent1"/>
                </a:solidFill>
              </a:rPr>
              <a:t>Зниження ризику людських помилок при введенні даних. Швидка і точна перевірка інформації.</a:t>
            </a:r>
          </a:p>
          <a:p>
            <a:r>
              <a:rPr lang="uk-UA" sz="1200" b="1" dirty="0">
                <a:solidFill>
                  <a:schemeClr val="accent1"/>
                </a:solidFill>
              </a:rPr>
              <a:t>Цілісність Даних: </a:t>
            </a:r>
            <a:r>
              <a:rPr lang="uk-UA" sz="1200" dirty="0">
                <a:solidFill>
                  <a:schemeClr val="accent1"/>
                </a:solidFill>
              </a:rPr>
              <a:t>Усі записи зберігаються в єдиному форматі, що полегшує їх обробку та аналіз. Можливість відстежувати зміни та виправлення в реальному часі.</a:t>
            </a:r>
          </a:p>
          <a:p>
            <a:r>
              <a:rPr lang="uk-UA" sz="1200" b="1" dirty="0">
                <a:solidFill>
                  <a:schemeClr val="accent1"/>
                </a:solidFill>
              </a:rPr>
              <a:t>Надійність: </a:t>
            </a:r>
            <a:r>
              <a:rPr lang="uk-UA" sz="1200" dirty="0">
                <a:solidFill>
                  <a:schemeClr val="accent1"/>
                </a:solidFill>
              </a:rPr>
              <a:t>Використання шифрування для забезпечення конфіденційності та цілісності даних.</a:t>
            </a:r>
            <a:r>
              <a:rPr lang="en-US" sz="1200" dirty="0">
                <a:solidFill>
                  <a:schemeClr val="accent1"/>
                </a:solidFill>
              </a:rPr>
              <a:t> </a:t>
            </a:r>
            <a:r>
              <a:rPr lang="uk-UA" sz="1200" dirty="0">
                <a:solidFill>
                  <a:schemeClr val="accent1"/>
                </a:solidFill>
              </a:rPr>
              <a:t>Системи резервного копіювання для запобігання втраті даних.</a:t>
            </a:r>
          </a:p>
          <a:p>
            <a:r>
              <a:rPr lang="uk-UA" sz="1200" b="1" dirty="0">
                <a:solidFill>
                  <a:schemeClr val="accent1"/>
                </a:solidFill>
              </a:rPr>
              <a:t>Доступність: </a:t>
            </a:r>
            <a:r>
              <a:rPr lang="uk-UA" sz="1200" dirty="0">
                <a:solidFill>
                  <a:schemeClr val="accent1"/>
                </a:solidFill>
              </a:rPr>
              <a:t>Швидкий доступ до необхідної інформації для всіх учасників процесу в будь-який час. Виключення дублювання даних та плутанини.</a:t>
            </a:r>
          </a:p>
        </p:txBody>
      </p:sp>
      <p:sp>
        <p:nvSpPr>
          <p:cNvPr id="4" name="Slide Number Placeholder 3"/>
          <p:cNvSpPr>
            <a:spLocks noGrp="1"/>
          </p:cNvSpPr>
          <p:nvPr>
            <p:ph type="sldNum" sz="quarter" idx="5"/>
          </p:nvPr>
        </p:nvSpPr>
        <p:spPr/>
        <p:txBody>
          <a:bodyPr/>
          <a:lstStyle/>
          <a:p>
            <a:fld id="{A8D5850A-E2B1-4168-A209-53FDE4E808C3}" type="slidenum">
              <a:rPr lang="en-US" smtClean="0"/>
              <a:t>10</a:t>
            </a:fld>
            <a:endParaRPr lang="en-US"/>
          </a:p>
        </p:txBody>
      </p:sp>
    </p:spTree>
    <p:extLst>
      <p:ext uri="{BB962C8B-B14F-4D97-AF65-F5344CB8AC3E}">
        <p14:creationId xmlns:p14="http://schemas.microsoft.com/office/powerpoint/2010/main" val="25164928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31.svg"/><Relationship Id="rId5" Type="http://schemas.openxmlformats.org/officeDocument/2006/relationships/image" Target="../media/image23.sv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5.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9.svg"/><Relationship Id="rId2" Type="http://schemas.openxmlformats.org/officeDocument/2006/relationships/image" Target="../media/image2.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7.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Ukrainian">
    <p:spTree>
      <p:nvGrpSpPr>
        <p:cNvPr id="1" name=""/>
        <p:cNvGrpSpPr/>
        <p:nvPr/>
      </p:nvGrpSpPr>
      <p:grpSpPr>
        <a:xfrm>
          <a:off x="0" y="0"/>
          <a:ext cx="0" cy="0"/>
          <a:chOff x="0" y="0"/>
          <a:chExt cx="0" cy="0"/>
        </a:xfrm>
      </p:grpSpPr>
      <p:grpSp>
        <p:nvGrpSpPr>
          <p:cNvPr id="65" name="Background Image">
            <a:extLst>
              <a:ext uri="{FF2B5EF4-FFF2-40B4-BE49-F238E27FC236}">
                <a16:creationId xmlns:a16="http://schemas.microsoft.com/office/drawing/2014/main" id="{79E0D58B-5AD9-2555-0CEF-B2F28277FFF9}"/>
              </a:ext>
            </a:extLst>
          </p:cNvPr>
          <p:cNvGrpSpPr/>
          <p:nvPr userDrawn="1"/>
        </p:nvGrpSpPr>
        <p:grpSpPr>
          <a:xfrm>
            <a:off x="5532768" y="-287858"/>
            <a:ext cx="6794928" cy="7144519"/>
            <a:chOff x="5532768" y="-287858"/>
            <a:chExt cx="6794928" cy="7144519"/>
          </a:xfrm>
        </p:grpSpPr>
        <p:sp>
          <p:nvSpPr>
            <p:cNvPr id="61" name="Freeform: Shape 60">
              <a:extLst>
                <a:ext uri="{FF2B5EF4-FFF2-40B4-BE49-F238E27FC236}">
                  <a16:creationId xmlns:a16="http://schemas.microsoft.com/office/drawing/2014/main" id="{7285CBCA-5E11-8372-7561-8C1CED6E817B}"/>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solidFill>
              <a:schemeClr val="accent1">
                <a:alpha val="15000"/>
              </a:schemeClr>
            </a:solidFill>
            <a:ln w="23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D07EFDD-C79A-6FAC-B84E-167B6B319626}"/>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49CDC52-CAC4-3AC2-DAB6-8A01F7825A2B}"/>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42" name="Graphic 41" descr="Document with solid fill">
              <a:extLst>
                <a:ext uri="{FF2B5EF4-FFF2-40B4-BE49-F238E27FC236}">
                  <a16:creationId xmlns:a16="http://schemas.microsoft.com/office/drawing/2014/main" id="{5DB7C048-C71E-4AA8-B292-14E453D15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24" name="Freeform: Shape 23">
              <a:extLst>
                <a:ext uri="{FF2B5EF4-FFF2-40B4-BE49-F238E27FC236}">
                  <a16:creationId xmlns:a16="http://schemas.microsoft.com/office/drawing/2014/main" id="{9108EF06-B3D2-D587-FF2A-B14EF7D60790}"/>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solidFill>
              <a:schemeClr val="accent1">
                <a:alpha val="15000"/>
              </a:schemeClr>
            </a:solidFill>
            <a:ln w="23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154A0B-2B2C-6768-BAEC-885107D589FD}"/>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solidFill>
              <a:schemeClr val="accent1">
                <a:alpha val="15000"/>
              </a:schemeClr>
            </a:solidFill>
            <a:ln w="239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2253A10-CB73-2C8D-3BC1-1C19D4B2E44D}"/>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solidFill>
              <a:schemeClr val="accent1">
                <a:alpha val="15000"/>
              </a:schemeClr>
            </a:solidFill>
            <a:ln w="239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69BBDD-CF77-88F7-C425-F69C022C5C5C}"/>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solidFill>
              <a:schemeClr val="accent1">
                <a:alpha val="15000"/>
              </a:schemeClr>
            </a:solidFill>
            <a:ln w="239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576F0C8-62F7-5FAD-8421-FBBA69E8BAE5}"/>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D31BDAF-196C-293C-6111-0FBFACD8E866}"/>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solidFill>
              <a:schemeClr val="accent1">
                <a:alpha val="15000"/>
              </a:schemeClr>
            </a:solidFill>
            <a:ln w="239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36670EE-42BB-7ECE-8976-A47E1DC9C327}"/>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solidFill>
              <a:schemeClr val="accent1">
                <a:alpha val="15000"/>
              </a:schemeClr>
            </a:solidFill>
            <a:ln w="239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D9266F-31B4-C98E-0736-B548AA4A2FE8}"/>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solidFill>
              <a:schemeClr val="accent1">
                <a:alpha val="15000"/>
              </a:schemeClr>
            </a:solidFill>
            <a:ln w="239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22BEB2B-B6A4-4F54-CA36-E66B4A2E5F38}"/>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solidFill>
              <a:schemeClr val="accent1">
                <a:alpha val="15000"/>
              </a:schemeClr>
            </a:solidFill>
            <a:ln w="239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D1E4013-1052-7B25-F608-15A16084448F}"/>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solidFill>
              <a:schemeClr val="accent1">
                <a:alpha val="15000"/>
              </a:schemeClr>
            </a:solidFill>
            <a:ln w="239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FEF6932-1F48-A9A5-C2D6-07291E9E770C}"/>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3815481-3BB9-3A73-A1B7-D9B5E37F397C}"/>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solidFill>
              <a:schemeClr val="accent1">
                <a:alpha val="15000"/>
              </a:schemeClr>
            </a:solidFill>
            <a:ln w="239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C43B5DA-51BD-421C-CF05-854F25BD9A44}"/>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2DAC3FF-3E9F-F2D5-D1BB-807114C06C64}"/>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solidFill>
              <a:schemeClr val="accent1">
                <a:alpha val="15000"/>
              </a:schemeClr>
            </a:solidFill>
            <a:ln w="23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7BFEF45-86ED-BD8C-2906-C94641C4CA65}"/>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7" name="Graphic 6" descr="Judge female with solid fill">
              <a:extLst>
                <a:ext uri="{FF2B5EF4-FFF2-40B4-BE49-F238E27FC236}">
                  <a16:creationId xmlns:a16="http://schemas.microsoft.com/office/drawing/2014/main" id="{14636266-09A1-7FE7-032B-483C25AAFC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8" name="Graphic 7" descr="Weights Uneven with solid fill">
              <a:extLst>
                <a:ext uri="{FF2B5EF4-FFF2-40B4-BE49-F238E27FC236}">
                  <a16:creationId xmlns:a16="http://schemas.microsoft.com/office/drawing/2014/main" id="{8BE67C1C-F746-763C-EF25-C48E172912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9" name="Graphic 8" descr="Detective male with solid fill">
              <a:extLst>
                <a:ext uri="{FF2B5EF4-FFF2-40B4-BE49-F238E27FC236}">
                  <a16:creationId xmlns:a16="http://schemas.microsoft.com/office/drawing/2014/main" id="{5D4D6536-151C-CE32-339F-2DAA93F8CF2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55" name="Freeform: Shape 54">
              <a:extLst>
                <a:ext uri="{FF2B5EF4-FFF2-40B4-BE49-F238E27FC236}">
                  <a16:creationId xmlns:a16="http://schemas.microsoft.com/office/drawing/2014/main" id="{F60C173B-82D3-FE60-5EAB-203183A01B6E}"/>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solidFill>
              <a:schemeClr val="accent1">
                <a:alpha val="15000"/>
              </a:schemeClr>
            </a:solidFill>
            <a:ln w="23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322EF83-5393-CFC5-05F0-E190CA15F2C1}"/>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solidFill>
              <a:schemeClr val="accent1">
                <a:alpha val="15000"/>
              </a:schemeClr>
            </a:solidFill>
            <a:ln w="23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5E7D1A2-B038-D486-B075-8499C9BAA881}"/>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solidFill>
              <a:schemeClr val="accent1">
                <a:alpha val="15000"/>
              </a:schemeClr>
            </a:solidFill>
            <a:ln w="23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C6CC1D0-0F6C-CB3A-E990-7958BBC2F593}"/>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solidFill>
              <a:schemeClr val="accent1">
                <a:alpha val="15000"/>
              </a:schemeClr>
            </a:solidFill>
            <a:ln w="23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B912EA1-7512-7D8B-BAE1-03EF41ECD682}"/>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solidFill>
              <a:schemeClr val="accent1">
                <a:alpha val="15000"/>
              </a:schemeClr>
            </a:solidFill>
            <a:ln w="239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userDrawn="1">
            <p:ph type="ctrTitle" hasCustomPrompt="1"/>
          </p:nvPr>
        </p:nvSpPr>
        <p:spPr>
          <a:xfrm>
            <a:off x="640077" y="1122363"/>
            <a:ext cx="10972800" cy="2387600"/>
          </a:xfrm>
        </p:spPr>
        <p:txBody>
          <a:bodyPr anchor="b"/>
          <a:lstStyle>
            <a:lvl1pPr algn="ctr">
              <a:defRPr sz="6000" spc="-15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userDrawn="1">
            <p:ph type="subTitle" idx="1" hasCustomPrompt="1"/>
          </p:nvPr>
        </p:nvSpPr>
        <p:spPr>
          <a:xfrm>
            <a:off x="640078" y="3602038"/>
            <a:ext cx="10972799" cy="1655762"/>
          </a:xfrm>
        </p:spPr>
        <p:txBody>
          <a:bodyPr>
            <a:normAutofit/>
          </a:bodyPr>
          <a:lstStyle>
            <a:lvl1pPr marL="0" indent="0" algn="ctr">
              <a:buNone/>
              <a:defRPr sz="26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Rectangle 18">
            <a:extLst>
              <a:ext uri="{FF2B5EF4-FFF2-40B4-BE49-F238E27FC236}">
                <a16:creationId xmlns:a16="http://schemas.microsoft.com/office/drawing/2014/main" id="{B204BA64-5F31-71B1-F838-415B95852EC7}"/>
              </a:ext>
            </a:extLst>
          </p:cNvPr>
          <p:cNvSpPr>
            <a:spLocks noGrp="1" noRot="1" noMove="1" noResize="1" noEditPoints="1" noAdjustHandles="1" noChangeArrowheads="1" noChangeShapeType="1"/>
          </p:cNvSpPr>
          <p:nvPr userDrawn="1"/>
        </p:nvSpPr>
        <p:spPr>
          <a:xfrm>
            <a:off x="0" y="5943600"/>
            <a:ext cx="12192000" cy="9144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83FBC2B5-F6F3-2CDF-447E-6B6EE56831D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080" y="6035040"/>
            <a:ext cx="2049077" cy="731520"/>
          </a:xfrm>
          <a:prstGeom prst="rect">
            <a:avLst/>
          </a:prstGeom>
        </p:spPr>
      </p:pic>
      <p:pic>
        <p:nvPicPr>
          <p:cNvPr id="33" name="Graphic 32">
            <a:extLst>
              <a:ext uri="{FF2B5EF4-FFF2-40B4-BE49-F238E27FC236}">
                <a16:creationId xmlns:a16="http://schemas.microsoft.com/office/drawing/2014/main" id="{B10E2B44-22A2-2025-C7B4-E363C2D6F7E2}"/>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29237" y="6080760"/>
            <a:ext cx="2400300" cy="640080"/>
          </a:xfrm>
          <a:prstGeom prst="rect">
            <a:avLst/>
          </a:prstGeom>
        </p:spPr>
      </p:pic>
    </p:spTree>
    <p:extLst>
      <p:ext uri="{BB962C8B-B14F-4D97-AF65-F5344CB8AC3E}">
        <p14:creationId xmlns:p14="http://schemas.microsoft.com/office/powerpoint/2010/main" val="1460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65"/>
                                        </p:tgtEl>
                                      </p:cBhvr>
                                    </p:animEffect>
                                    <p:animScale>
                                      <p:cBhvr>
                                        <p:cTn id="7" dur="250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English">
    <p:spTree>
      <p:nvGrpSpPr>
        <p:cNvPr id="1" name=""/>
        <p:cNvGrpSpPr/>
        <p:nvPr/>
      </p:nvGrpSpPr>
      <p:grpSpPr>
        <a:xfrm>
          <a:off x="0" y="0"/>
          <a:ext cx="0" cy="0"/>
          <a:chOff x="0" y="0"/>
          <a:chExt cx="0" cy="0"/>
        </a:xfrm>
      </p:grpSpPr>
      <p:grpSp>
        <p:nvGrpSpPr>
          <p:cNvPr id="534" name="Background Image">
            <a:extLst>
              <a:ext uri="{FF2B5EF4-FFF2-40B4-BE49-F238E27FC236}">
                <a16:creationId xmlns:a16="http://schemas.microsoft.com/office/drawing/2014/main" id="{0FDE1208-CDEF-0B42-DEBB-53F84926F02D}"/>
              </a:ext>
            </a:extLst>
          </p:cNvPr>
          <p:cNvGrpSpPr/>
          <p:nvPr userDrawn="1"/>
        </p:nvGrpSpPr>
        <p:grpSpPr>
          <a:xfrm>
            <a:off x="5532768" y="-287858"/>
            <a:ext cx="6794928" cy="7144519"/>
            <a:chOff x="5532768" y="-287858"/>
            <a:chExt cx="6794928" cy="7144519"/>
          </a:xfrm>
          <a:solidFill>
            <a:schemeClr val="tx1">
              <a:alpha val="15000"/>
            </a:schemeClr>
          </a:solidFill>
        </p:grpSpPr>
        <p:sp>
          <p:nvSpPr>
            <p:cNvPr id="535" name="Freeform: Shape 534">
              <a:extLst>
                <a:ext uri="{FF2B5EF4-FFF2-40B4-BE49-F238E27FC236}">
                  <a16:creationId xmlns:a16="http://schemas.microsoft.com/office/drawing/2014/main" id="{B23B7BB6-2E0F-5940-CA85-A52AC4925A87}"/>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grpFill/>
            <a:ln w="2394"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38209172-900E-B74A-418C-C9E24D9FAC0F}"/>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49A7D774-8732-3492-5148-CEC53172D0F9}"/>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538" name="Graphic 537" descr="Document with solid fill">
              <a:extLst>
                <a:ext uri="{FF2B5EF4-FFF2-40B4-BE49-F238E27FC236}">
                  <a16:creationId xmlns:a16="http://schemas.microsoft.com/office/drawing/2014/main" id="{F0300BE9-FEA9-CB87-A388-1CB13E697D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539" name="Freeform: Shape 538">
              <a:extLst>
                <a:ext uri="{FF2B5EF4-FFF2-40B4-BE49-F238E27FC236}">
                  <a16:creationId xmlns:a16="http://schemas.microsoft.com/office/drawing/2014/main" id="{54450325-BFBC-4C89-C81B-3D8AC038463F}"/>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grpFill/>
            <a:ln w="2394"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956365DA-1794-5BCC-9E36-7E0DF1CD88B7}"/>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grpFill/>
            <a:ln w="2394"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C14B254-7FF5-B934-B9F2-DA17D61843B7}"/>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grpFill/>
            <a:ln w="2394"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9A49A33C-D801-9F29-667B-154DF4DFF60C}"/>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grpFill/>
            <a:ln w="2394"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6836252A-BD55-EA41-2D54-0DF865B43A6B}"/>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grpFill/>
            <a:ln w="2394"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B2463E44-5203-896B-3930-0F19EEB75965}"/>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grpFill/>
            <a:ln w="2394"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1F52DF9F-2E04-90CF-C623-A76BDDFF61ED}"/>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grpFill/>
            <a:ln w="2394"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B8C80EBC-CD9C-B5FC-9CC2-C3763B77E456}"/>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grpFill/>
            <a:ln w="2394"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88BE0C10-4DB2-A820-ECDF-E3131543744C}"/>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grpFill/>
            <a:ln w="2394"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65B50817-32F9-FF01-4C25-384113EE4188}"/>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grpFill/>
            <a:ln w="2394"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18313954-1749-EA7C-C8F6-8145A115B296}"/>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grpFill/>
            <a:ln w="2394"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D2B230A6-6E5D-D733-770A-90A3A0540F4D}"/>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grpFill/>
            <a:ln w="2394"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4B2815FE-83D7-D21B-939B-18751DAA13FF}"/>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EB103CAA-D935-1F23-1A55-8E94424C23CE}"/>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grpFill/>
            <a:ln w="2394"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483A0ED0-70D2-C7F2-72A7-A480C7AE8F97}"/>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554" name="Graphic 553" descr="Judge female with solid fill">
              <a:extLst>
                <a:ext uri="{FF2B5EF4-FFF2-40B4-BE49-F238E27FC236}">
                  <a16:creationId xmlns:a16="http://schemas.microsoft.com/office/drawing/2014/main" id="{CD8EE699-E40B-25CF-CE29-7DB18B7F5B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555" name="Graphic 554" descr="Weights Uneven with solid fill">
              <a:extLst>
                <a:ext uri="{FF2B5EF4-FFF2-40B4-BE49-F238E27FC236}">
                  <a16:creationId xmlns:a16="http://schemas.microsoft.com/office/drawing/2014/main" id="{6264DDAE-8815-AE12-89AD-731C23D28C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556" name="Graphic 555" descr="Detective male with solid fill">
              <a:extLst>
                <a:ext uri="{FF2B5EF4-FFF2-40B4-BE49-F238E27FC236}">
                  <a16:creationId xmlns:a16="http://schemas.microsoft.com/office/drawing/2014/main" id="{32ABE58B-762E-FC75-AAB5-42D633E5D00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557" name="Freeform: Shape 556">
              <a:extLst>
                <a:ext uri="{FF2B5EF4-FFF2-40B4-BE49-F238E27FC236}">
                  <a16:creationId xmlns:a16="http://schemas.microsoft.com/office/drawing/2014/main" id="{DFDC047B-718E-2C5A-5BC7-17A74DAD48EF}"/>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grpFill/>
            <a:ln w="2394"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6A6713E2-6991-9A87-3910-43D29C459B1C}"/>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grpFill/>
            <a:ln w="2394"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284239F2-56EA-8614-427A-D492FDB389A7}"/>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grpFill/>
            <a:ln w="2394"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E0DE599-AF33-50E4-7093-50B9FD7CF51F}"/>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grpFill/>
            <a:ln w="2394"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1FA15685-D9B4-D969-6EDF-75B74E15EFF5}"/>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grpFill/>
            <a:ln w="2394" cap="flat">
              <a:noFill/>
              <a:prstDash val="solid"/>
              <a:miter/>
            </a:ln>
          </p:spPr>
          <p:txBody>
            <a:bodyPr rtlCol="0" anchor="ctr"/>
            <a:lstStyle/>
            <a:p>
              <a:endParaRPr lang="en-US"/>
            </a:p>
          </p:txBody>
        </p:sp>
      </p:grpSp>
      <p:sp>
        <p:nvSpPr>
          <p:cNvPr id="13" name="Rectangle 12">
            <a:extLst>
              <a:ext uri="{FF2B5EF4-FFF2-40B4-BE49-F238E27FC236}">
                <a16:creationId xmlns:a16="http://schemas.microsoft.com/office/drawing/2014/main" id="{2BE751C4-9016-4945-EF0F-76E1C5E156FB}"/>
              </a:ext>
            </a:extLst>
          </p:cNvPr>
          <p:cNvSpPr>
            <a:spLocks noGrp="1" noRot="1" noMove="1" noResize="1" noEditPoints="1" noAdjustHandles="1" noChangeArrowheads="1" noChangeShapeType="1"/>
          </p:cNvSpPr>
          <p:nvPr userDrawn="1"/>
        </p:nvSpPr>
        <p:spPr>
          <a:xfrm>
            <a:off x="0" y="5951768"/>
            <a:ext cx="12192000" cy="914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 name="Graphic 531">
            <a:extLst>
              <a:ext uri="{FF2B5EF4-FFF2-40B4-BE49-F238E27FC236}">
                <a16:creationId xmlns:a16="http://schemas.microsoft.com/office/drawing/2014/main" id="{0EDC506E-3DAB-FDDE-3723-C255A9CDA334}"/>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9237" y="6088928"/>
            <a:ext cx="2394067" cy="640080"/>
          </a:xfrm>
          <a:prstGeom prst="rect">
            <a:avLst/>
          </a:prstGeom>
        </p:spPr>
      </p:pic>
      <p:pic>
        <p:nvPicPr>
          <p:cNvPr id="5" name="Graphic 4">
            <a:extLst>
              <a:ext uri="{FF2B5EF4-FFF2-40B4-BE49-F238E27FC236}">
                <a16:creationId xmlns:a16="http://schemas.microsoft.com/office/drawing/2014/main" id="{F545769B-14BC-2324-E850-5484BF03D379}"/>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080" y="6043208"/>
            <a:ext cx="2049076" cy="731520"/>
          </a:xfrm>
          <a:prstGeom prst="rect">
            <a:avLst/>
          </a:prstGeom>
        </p:spPr>
      </p:pic>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p:ph type="subTitle" idx="1" hasCustomPrompt="1"/>
          </p:nvPr>
        </p:nvSpPr>
        <p:spPr>
          <a:xfrm>
            <a:off x="640080" y="3602038"/>
            <a:ext cx="10972800" cy="1655762"/>
          </a:xfrm>
        </p:spPr>
        <p:txBody>
          <a:bodyPr>
            <a:normAutofit/>
          </a:bodyPr>
          <a:lstStyle>
            <a:lvl1pPr marL="0" indent="0" algn="ctr">
              <a:buNone/>
              <a:defRPr sz="2600" spc="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p:ph type="ctrTitle" hasCustomPrompt="1"/>
          </p:nvPr>
        </p:nvSpPr>
        <p:spPr>
          <a:xfrm>
            <a:off x="640080" y="1122363"/>
            <a:ext cx="10972800" cy="2387600"/>
          </a:xfrm>
        </p:spPr>
        <p:txBody>
          <a:bodyPr anchor="b"/>
          <a:lstStyle>
            <a:lvl1pPr algn="ctr">
              <a:defRPr sz="6000" spc="-15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1175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534"/>
                                        </p:tgtEl>
                                      </p:cBhvr>
                                    </p:animEffect>
                                    <p:animScale>
                                      <p:cBhvr>
                                        <p:cTn id="7" dur="2500" autoRev="1" fill="hold"/>
                                        <p:tgtEl>
                                          <p:spTgt spid="5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with HACC &amp; SAP Ukrainian ">
    <p:spTree>
      <p:nvGrpSpPr>
        <p:cNvPr id="1" name=""/>
        <p:cNvGrpSpPr/>
        <p:nvPr/>
      </p:nvGrpSpPr>
      <p:grpSpPr>
        <a:xfrm>
          <a:off x="0" y="0"/>
          <a:ext cx="0" cy="0"/>
          <a:chOff x="0" y="0"/>
          <a:chExt cx="0" cy="0"/>
        </a:xfrm>
      </p:grpSpPr>
      <p:grpSp>
        <p:nvGrpSpPr>
          <p:cNvPr id="47" name="Background Image">
            <a:extLst>
              <a:ext uri="{FF2B5EF4-FFF2-40B4-BE49-F238E27FC236}">
                <a16:creationId xmlns:a16="http://schemas.microsoft.com/office/drawing/2014/main" id="{58F58C97-6C5F-BC68-9C73-BE6F6F1283B3}"/>
              </a:ext>
            </a:extLst>
          </p:cNvPr>
          <p:cNvGrpSpPr/>
          <p:nvPr userDrawn="1"/>
        </p:nvGrpSpPr>
        <p:grpSpPr>
          <a:xfrm>
            <a:off x="5532768" y="-287858"/>
            <a:ext cx="6794928" cy="7144519"/>
            <a:chOff x="5532768" y="-287858"/>
            <a:chExt cx="6794928" cy="7144519"/>
          </a:xfrm>
          <a:solidFill>
            <a:schemeClr val="tx1">
              <a:alpha val="15000"/>
            </a:schemeClr>
          </a:solidFill>
        </p:grpSpPr>
        <p:sp>
          <p:nvSpPr>
            <p:cNvPr id="48" name="Freeform: Shape 47">
              <a:extLst>
                <a:ext uri="{FF2B5EF4-FFF2-40B4-BE49-F238E27FC236}">
                  <a16:creationId xmlns:a16="http://schemas.microsoft.com/office/drawing/2014/main" id="{68F0969A-C6E8-F765-572C-893C92B9D556}"/>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grpFill/>
            <a:ln w="23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ED89069-0857-7ABB-2E1C-450A0CCCA55C}"/>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F0DDDA9-CF2F-7082-E38B-CF7090E0AA93}"/>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51" name="Graphic 50" descr="Document with solid fill">
              <a:extLst>
                <a:ext uri="{FF2B5EF4-FFF2-40B4-BE49-F238E27FC236}">
                  <a16:creationId xmlns:a16="http://schemas.microsoft.com/office/drawing/2014/main" id="{C35024E4-0697-80CB-44C9-95020C5FFE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52" name="Freeform: Shape 51">
              <a:extLst>
                <a:ext uri="{FF2B5EF4-FFF2-40B4-BE49-F238E27FC236}">
                  <a16:creationId xmlns:a16="http://schemas.microsoft.com/office/drawing/2014/main" id="{EA2D4A42-0C16-F654-C785-21142649D3F6}"/>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grpFill/>
            <a:ln w="23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DED7CDA-4C65-46AF-EF01-C85D39A69D21}"/>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grpFill/>
            <a:ln w="23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AC5FB3D-7EC7-73F7-166D-0547225E8BAE}"/>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grpFill/>
            <a:ln w="23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583AEA3-8CE8-0B71-1FBB-E40F1FF48AFE}"/>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grpFill/>
            <a:ln w="23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24BBF6B-0F48-DB6E-305D-5CC0BECDB08E}"/>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grpFill/>
            <a:ln w="23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A977B11-7702-D259-5250-5D035D404612}"/>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grpFill/>
            <a:ln w="23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18A1B5A-A920-2E4C-CDF6-E01B9648DA9A}"/>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grpFill/>
            <a:ln w="23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9CCC4CE-91CF-90EB-13B2-3F49AD002563}"/>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grpFill/>
            <a:ln w="23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677400A-84FA-001D-A2C7-2D4960B00355}"/>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grpFill/>
            <a:ln w="23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DC4C9F6-BBBF-8075-7915-1D4C2F137DDF}"/>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grpFill/>
            <a:ln w="23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9E018CD-7C5F-B762-C768-38CCD753E900}"/>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grpFill/>
            <a:ln w="23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F5B4FF3-34D7-FD4B-F0CF-83DE52DC57D5}"/>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grpFill/>
            <a:ln w="23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9D3D926-CBE8-3D1E-5E0C-5B3471D50F6D}"/>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7CBAC46-68DD-596D-5BF1-671091964C8A}"/>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grpFill/>
            <a:ln w="23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A0C3640-E131-C8E5-EBD1-2AC34236650E}"/>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67" name="Graphic 66" descr="Judge female with solid fill">
              <a:extLst>
                <a:ext uri="{FF2B5EF4-FFF2-40B4-BE49-F238E27FC236}">
                  <a16:creationId xmlns:a16="http://schemas.microsoft.com/office/drawing/2014/main" id="{CD973B2E-B51A-88F6-BB40-892B1E422A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68" name="Graphic 67" descr="Weights Uneven with solid fill">
              <a:extLst>
                <a:ext uri="{FF2B5EF4-FFF2-40B4-BE49-F238E27FC236}">
                  <a16:creationId xmlns:a16="http://schemas.microsoft.com/office/drawing/2014/main" id="{1B637DE3-0A59-7CA2-356A-1CBE213A5D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69" name="Graphic 68" descr="Detective male with solid fill">
              <a:extLst>
                <a:ext uri="{FF2B5EF4-FFF2-40B4-BE49-F238E27FC236}">
                  <a16:creationId xmlns:a16="http://schemas.microsoft.com/office/drawing/2014/main" id="{89ED1311-F65D-6989-639D-705F3777732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70" name="Freeform: Shape 69">
              <a:extLst>
                <a:ext uri="{FF2B5EF4-FFF2-40B4-BE49-F238E27FC236}">
                  <a16:creationId xmlns:a16="http://schemas.microsoft.com/office/drawing/2014/main" id="{A809E8D8-3C6B-0D8C-E95E-63A3CAC7D92F}"/>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grpFill/>
            <a:ln w="23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0B18272-3633-A0A4-CFB2-5149D4201076}"/>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grpFill/>
            <a:ln w="23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A4530C1-F4BC-D73B-1E93-ED67EFF3A449}"/>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grpFill/>
            <a:ln w="23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ECDF1D3-8B0A-DE06-33D8-47FFA2CC9579}"/>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grpFill/>
            <a:ln w="23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EAA464E-79E9-68EA-0D12-A53973EDA2E5}"/>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grpFill/>
            <a:ln w="239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p:ph type="ctrTitle" hasCustomPrompt="1"/>
          </p:nvPr>
        </p:nvSpPr>
        <p:spPr>
          <a:xfrm>
            <a:off x="640080" y="1122363"/>
            <a:ext cx="10972800" cy="2387600"/>
          </a:xfrm>
        </p:spPr>
        <p:txBody>
          <a:bodyPr anchor="b"/>
          <a:lstStyle>
            <a:lvl1pPr algn="ctr">
              <a:defRPr sz="6000" spc="-1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p:ph type="subTitle" idx="1" hasCustomPrompt="1"/>
          </p:nvPr>
        </p:nvSpPr>
        <p:spPr>
          <a:xfrm>
            <a:off x="640080" y="3602038"/>
            <a:ext cx="10972800" cy="1655762"/>
          </a:xfrm>
        </p:spPr>
        <p:txBody>
          <a:bodyPr>
            <a:normAutofit/>
          </a:bodyPr>
          <a:lstStyle>
            <a:lvl1pPr marL="0" indent="0" algn="ctr">
              <a:buNone/>
              <a:defRPr sz="2600" spc="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Rectangle 12">
            <a:extLst>
              <a:ext uri="{FF2B5EF4-FFF2-40B4-BE49-F238E27FC236}">
                <a16:creationId xmlns:a16="http://schemas.microsoft.com/office/drawing/2014/main" id="{2BE751C4-9016-4945-EF0F-76E1C5E156FB}"/>
              </a:ext>
            </a:extLst>
          </p:cNvPr>
          <p:cNvSpPr>
            <a:spLocks noGrp="1" noRot="1" noMove="1" noResize="1" noEditPoints="1" noAdjustHandles="1" noChangeArrowheads="1" noChangeShapeType="1"/>
          </p:cNvSpPr>
          <p:nvPr userDrawn="1"/>
        </p:nvSpPr>
        <p:spPr>
          <a:xfrm>
            <a:off x="0" y="5951768"/>
            <a:ext cx="12192000" cy="914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a16="http://schemas.microsoft.com/office/drawing/2014/main" id="{18D47D08-719B-8735-2759-D82202110616}"/>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080" y="6022911"/>
            <a:ext cx="2049077" cy="731520"/>
          </a:xfrm>
          <a:prstGeom prst="rect">
            <a:avLst/>
          </a:prstGeom>
        </p:spPr>
      </p:pic>
      <p:pic>
        <p:nvPicPr>
          <p:cNvPr id="532" name="Graphic 531">
            <a:extLst>
              <a:ext uri="{FF2B5EF4-FFF2-40B4-BE49-F238E27FC236}">
                <a16:creationId xmlns:a16="http://schemas.microsoft.com/office/drawing/2014/main" id="{0EDC506E-3DAB-FDDE-3723-C255A9CDA334}"/>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18813" y="6068631"/>
            <a:ext cx="2394067" cy="640080"/>
          </a:xfrm>
          <a:prstGeom prst="rect">
            <a:avLst/>
          </a:prstGeom>
        </p:spPr>
      </p:pic>
      <p:grpSp>
        <p:nvGrpSpPr>
          <p:cNvPr id="106" name="Group 105">
            <a:extLst>
              <a:ext uri="{FF2B5EF4-FFF2-40B4-BE49-F238E27FC236}">
                <a16:creationId xmlns:a16="http://schemas.microsoft.com/office/drawing/2014/main" id="{984C9B77-5A78-18B2-8BFA-12F23F02C09B}"/>
              </a:ext>
            </a:extLst>
          </p:cNvPr>
          <p:cNvGrpSpPr>
            <a:grpSpLocks noGrp="1" noUngrp="1" noRot="1" noMove="1" noResize="1"/>
          </p:cNvGrpSpPr>
          <p:nvPr userDrawn="1"/>
        </p:nvGrpSpPr>
        <p:grpSpPr>
          <a:xfrm>
            <a:off x="3283422" y="5977191"/>
            <a:ext cx="2281064" cy="822960"/>
            <a:chOff x="2993287" y="4350978"/>
            <a:chExt cx="2281064" cy="906794"/>
          </a:xfrm>
        </p:grpSpPr>
        <p:sp>
          <p:nvSpPr>
            <p:cNvPr id="75" name="Freeform: Shape 74">
              <a:extLst>
                <a:ext uri="{FF2B5EF4-FFF2-40B4-BE49-F238E27FC236}">
                  <a16:creationId xmlns:a16="http://schemas.microsoft.com/office/drawing/2014/main" id="{31DCE624-DB7B-55D1-AB13-0AA8F3021C23}"/>
                </a:ext>
              </a:extLst>
            </p:cNvPr>
            <p:cNvSpPr>
              <a:spLocks noGrp="1" noRot="1" noMove="1" noResize="1" noEditPoints="1" noAdjustHandles="1" noChangeArrowheads="1" noChangeShapeType="1"/>
            </p:cNvSpPr>
            <p:nvPr/>
          </p:nvSpPr>
          <p:spPr>
            <a:xfrm>
              <a:off x="2993287" y="4883290"/>
              <a:ext cx="691511" cy="374482"/>
            </a:xfrm>
            <a:custGeom>
              <a:avLst/>
              <a:gdLst>
                <a:gd name="connsiteX0" fmla="*/ 258053 w 691511"/>
                <a:gd name="connsiteY0" fmla="*/ 301456 h 374482"/>
                <a:gd name="connsiteX1" fmla="*/ 244560 w 691511"/>
                <a:gd name="connsiteY1" fmla="*/ 299760 h 374482"/>
                <a:gd name="connsiteX2" fmla="*/ 227693 w 691511"/>
                <a:gd name="connsiteY2" fmla="*/ 320007 h 374482"/>
                <a:gd name="connsiteX3" fmla="*/ 210827 w 691511"/>
                <a:gd name="connsiteY3" fmla="*/ 335187 h 374482"/>
                <a:gd name="connsiteX4" fmla="*/ 187216 w 691511"/>
                <a:gd name="connsiteY4" fmla="*/ 331816 h 374482"/>
                <a:gd name="connsiteX5" fmla="*/ 18554 w 691511"/>
                <a:gd name="connsiteY5" fmla="*/ 161444 h 374482"/>
                <a:gd name="connsiteX6" fmla="*/ 10121 w 691511"/>
                <a:gd name="connsiteY6" fmla="*/ 134455 h 374482"/>
                <a:gd name="connsiteX7" fmla="*/ 25300 w 691511"/>
                <a:gd name="connsiteY7" fmla="*/ 115897 h 374482"/>
                <a:gd name="connsiteX8" fmla="*/ 43853 w 691511"/>
                <a:gd name="connsiteY8" fmla="*/ 109148 h 374482"/>
                <a:gd name="connsiteX9" fmla="*/ 47226 w 691511"/>
                <a:gd name="connsiteY9" fmla="*/ 107466 h 374482"/>
                <a:gd name="connsiteX10" fmla="*/ 1 w 691511"/>
                <a:gd name="connsiteY10" fmla="*/ 48428 h 374482"/>
                <a:gd name="connsiteX11" fmla="*/ 11807 w 691511"/>
                <a:gd name="connsiteY11" fmla="*/ 31559 h 374482"/>
                <a:gd name="connsiteX12" fmla="*/ 25300 w 691511"/>
                <a:gd name="connsiteY12" fmla="*/ 23121 h 374482"/>
                <a:gd name="connsiteX13" fmla="*/ 33733 w 691511"/>
                <a:gd name="connsiteY13" fmla="*/ 11312 h 374482"/>
                <a:gd name="connsiteX14" fmla="*/ 59033 w 691511"/>
                <a:gd name="connsiteY14" fmla="*/ -497 h 374482"/>
                <a:gd name="connsiteX15" fmla="*/ 59033 w 691511"/>
                <a:gd name="connsiteY15" fmla="*/ -497 h 374482"/>
                <a:gd name="connsiteX16" fmla="*/ 59033 w 691511"/>
                <a:gd name="connsiteY16" fmla="*/ -497 h 374482"/>
                <a:gd name="connsiteX17" fmla="*/ 82645 w 691511"/>
                <a:gd name="connsiteY17" fmla="*/ 9630 h 374482"/>
                <a:gd name="connsiteX18" fmla="*/ 87705 w 691511"/>
                <a:gd name="connsiteY18" fmla="*/ 16379 h 374482"/>
                <a:gd name="connsiteX19" fmla="*/ 89391 w 691511"/>
                <a:gd name="connsiteY19" fmla="*/ 18061 h 374482"/>
                <a:gd name="connsiteX20" fmla="*/ 96138 w 691511"/>
                <a:gd name="connsiteY20" fmla="*/ 14683 h 374482"/>
                <a:gd name="connsiteX21" fmla="*/ 111317 w 691511"/>
                <a:gd name="connsiteY21" fmla="*/ 4570 h 374482"/>
                <a:gd name="connsiteX22" fmla="*/ 107944 w 691511"/>
                <a:gd name="connsiteY22" fmla="*/ 21432 h 374482"/>
                <a:gd name="connsiteX23" fmla="*/ 91078 w 691511"/>
                <a:gd name="connsiteY23" fmla="*/ 45050 h 374482"/>
                <a:gd name="connsiteX24" fmla="*/ 89391 w 691511"/>
                <a:gd name="connsiteY24" fmla="*/ 45050 h 374482"/>
                <a:gd name="connsiteX25" fmla="*/ 97824 w 691511"/>
                <a:gd name="connsiteY25" fmla="*/ 48428 h 374482"/>
                <a:gd name="connsiteX26" fmla="*/ 124810 w 691511"/>
                <a:gd name="connsiteY26" fmla="*/ 60230 h 374482"/>
                <a:gd name="connsiteX27" fmla="*/ 155169 w 691511"/>
                <a:gd name="connsiteY27" fmla="*/ 92279 h 374482"/>
                <a:gd name="connsiteX28" fmla="*/ 138303 w 691511"/>
                <a:gd name="connsiteY28" fmla="*/ 126024 h 374482"/>
                <a:gd name="connsiteX29" fmla="*/ 138303 w 691511"/>
                <a:gd name="connsiteY29" fmla="*/ 126024 h 374482"/>
                <a:gd name="connsiteX30" fmla="*/ 133243 w 691511"/>
                <a:gd name="connsiteY30" fmla="*/ 127706 h 374482"/>
                <a:gd name="connsiteX31" fmla="*/ 131557 w 691511"/>
                <a:gd name="connsiteY31" fmla="*/ 127706 h 374482"/>
                <a:gd name="connsiteX32" fmla="*/ 131557 w 691511"/>
                <a:gd name="connsiteY32" fmla="*/ 127706 h 374482"/>
                <a:gd name="connsiteX33" fmla="*/ 104571 w 691511"/>
                <a:gd name="connsiteY33" fmla="*/ 142886 h 374482"/>
                <a:gd name="connsiteX34" fmla="*/ 128184 w 691511"/>
                <a:gd name="connsiteY34" fmla="*/ 176624 h 374482"/>
                <a:gd name="connsiteX35" fmla="*/ 160229 w 691511"/>
                <a:gd name="connsiteY35" fmla="*/ 210362 h 374482"/>
                <a:gd name="connsiteX36" fmla="*/ 200708 w 691511"/>
                <a:gd name="connsiteY36" fmla="*/ 247471 h 374482"/>
                <a:gd name="connsiteX37" fmla="*/ 215887 w 691511"/>
                <a:gd name="connsiteY37" fmla="*/ 259280 h 374482"/>
                <a:gd name="connsiteX38" fmla="*/ 217574 w 691511"/>
                <a:gd name="connsiteY38" fmla="*/ 260969 h 374482"/>
                <a:gd name="connsiteX39" fmla="*/ 219260 w 691511"/>
                <a:gd name="connsiteY39" fmla="*/ 252531 h 374482"/>
                <a:gd name="connsiteX40" fmla="*/ 227693 w 691511"/>
                <a:gd name="connsiteY40" fmla="*/ 233980 h 374482"/>
                <a:gd name="connsiteX41" fmla="*/ 247934 w 691511"/>
                <a:gd name="connsiteY41" fmla="*/ 220482 h 374482"/>
                <a:gd name="connsiteX42" fmla="*/ 276606 w 691511"/>
                <a:gd name="connsiteY42" fmla="*/ 222171 h 374482"/>
                <a:gd name="connsiteX43" fmla="*/ 298532 w 691511"/>
                <a:gd name="connsiteY43" fmla="*/ 237351 h 374482"/>
                <a:gd name="connsiteX44" fmla="*/ 310338 w 691511"/>
                <a:gd name="connsiteY44" fmla="*/ 259280 h 374482"/>
                <a:gd name="connsiteX45" fmla="*/ 306965 w 691511"/>
                <a:gd name="connsiteY45" fmla="*/ 281209 h 374482"/>
                <a:gd name="connsiteX46" fmla="*/ 305278 w 691511"/>
                <a:gd name="connsiteY46" fmla="*/ 294707 h 374482"/>
                <a:gd name="connsiteX47" fmla="*/ 347443 w 691511"/>
                <a:gd name="connsiteY47" fmla="*/ 296389 h 374482"/>
                <a:gd name="connsiteX48" fmla="*/ 347443 w 691511"/>
                <a:gd name="connsiteY48" fmla="*/ 296389 h 374482"/>
                <a:gd name="connsiteX49" fmla="*/ 347443 w 691511"/>
                <a:gd name="connsiteY49" fmla="*/ 296389 h 374482"/>
                <a:gd name="connsiteX50" fmla="*/ 389610 w 691511"/>
                <a:gd name="connsiteY50" fmla="*/ 294707 h 374482"/>
                <a:gd name="connsiteX51" fmla="*/ 387924 w 691511"/>
                <a:gd name="connsiteY51" fmla="*/ 281209 h 374482"/>
                <a:gd name="connsiteX52" fmla="*/ 384549 w 691511"/>
                <a:gd name="connsiteY52" fmla="*/ 259280 h 374482"/>
                <a:gd name="connsiteX53" fmla="*/ 396357 w 691511"/>
                <a:gd name="connsiteY53" fmla="*/ 237351 h 374482"/>
                <a:gd name="connsiteX54" fmla="*/ 418279 w 691511"/>
                <a:gd name="connsiteY54" fmla="*/ 222171 h 374482"/>
                <a:gd name="connsiteX55" fmla="*/ 446952 w 691511"/>
                <a:gd name="connsiteY55" fmla="*/ 220482 h 374482"/>
                <a:gd name="connsiteX56" fmla="*/ 467194 w 691511"/>
                <a:gd name="connsiteY56" fmla="*/ 233980 h 374482"/>
                <a:gd name="connsiteX57" fmla="*/ 475626 w 691511"/>
                <a:gd name="connsiteY57" fmla="*/ 252531 h 374482"/>
                <a:gd name="connsiteX58" fmla="*/ 477312 w 691511"/>
                <a:gd name="connsiteY58" fmla="*/ 260969 h 374482"/>
                <a:gd name="connsiteX59" fmla="*/ 478997 w 691511"/>
                <a:gd name="connsiteY59" fmla="*/ 259280 h 374482"/>
                <a:gd name="connsiteX60" fmla="*/ 494177 w 691511"/>
                <a:gd name="connsiteY60" fmla="*/ 247471 h 374482"/>
                <a:gd name="connsiteX61" fmla="*/ 534660 w 691511"/>
                <a:gd name="connsiteY61" fmla="*/ 210362 h 374482"/>
                <a:gd name="connsiteX62" fmla="*/ 566704 w 691511"/>
                <a:gd name="connsiteY62" fmla="*/ 176624 h 374482"/>
                <a:gd name="connsiteX63" fmla="*/ 590316 w 691511"/>
                <a:gd name="connsiteY63" fmla="*/ 144575 h 374482"/>
                <a:gd name="connsiteX64" fmla="*/ 563329 w 691511"/>
                <a:gd name="connsiteY64" fmla="*/ 129395 h 374482"/>
                <a:gd name="connsiteX65" fmla="*/ 563329 w 691511"/>
                <a:gd name="connsiteY65" fmla="*/ 129395 h 374482"/>
                <a:gd name="connsiteX66" fmla="*/ 561643 w 691511"/>
                <a:gd name="connsiteY66" fmla="*/ 129395 h 374482"/>
                <a:gd name="connsiteX67" fmla="*/ 556582 w 691511"/>
                <a:gd name="connsiteY67" fmla="*/ 127706 h 374482"/>
                <a:gd name="connsiteX68" fmla="*/ 556582 w 691511"/>
                <a:gd name="connsiteY68" fmla="*/ 127706 h 374482"/>
                <a:gd name="connsiteX69" fmla="*/ 539716 w 691511"/>
                <a:gd name="connsiteY69" fmla="*/ 93968 h 374482"/>
                <a:gd name="connsiteX70" fmla="*/ 570075 w 691511"/>
                <a:gd name="connsiteY70" fmla="*/ 61919 h 374482"/>
                <a:gd name="connsiteX71" fmla="*/ 597064 w 691511"/>
                <a:gd name="connsiteY71" fmla="*/ 50110 h 374482"/>
                <a:gd name="connsiteX72" fmla="*/ 605496 w 691511"/>
                <a:gd name="connsiteY72" fmla="*/ 46739 h 374482"/>
                <a:gd name="connsiteX73" fmla="*/ 603811 w 691511"/>
                <a:gd name="connsiteY73" fmla="*/ 46739 h 374482"/>
                <a:gd name="connsiteX74" fmla="*/ 586941 w 691511"/>
                <a:gd name="connsiteY74" fmla="*/ 23121 h 374482"/>
                <a:gd name="connsiteX75" fmla="*/ 583569 w 691511"/>
                <a:gd name="connsiteY75" fmla="*/ 6252 h 374482"/>
                <a:gd name="connsiteX76" fmla="*/ 597064 w 691511"/>
                <a:gd name="connsiteY76" fmla="*/ 16379 h 374482"/>
                <a:gd name="connsiteX77" fmla="*/ 602120 w 691511"/>
                <a:gd name="connsiteY77" fmla="*/ 19750 h 374482"/>
                <a:gd name="connsiteX78" fmla="*/ 603811 w 691511"/>
                <a:gd name="connsiteY78" fmla="*/ 18061 h 374482"/>
                <a:gd name="connsiteX79" fmla="*/ 607182 w 691511"/>
                <a:gd name="connsiteY79" fmla="*/ 11312 h 374482"/>
                <a:gd name="connsiteX80" fmla="*/ 613929 w 691511"/>
                <a:gd name="connsiteY80" fmla="*/ 4570 h 374482"/>
                <a:gd name="connsiteX81" fmla="*/ 657782 w 691511"/>
                <a:gd name="connsiteY81" fmla="*/ 14683 h 374482"/>
                <a:gd name="connsiteX82" fmla="*/ 666215 w 691511"/>
                <a:gd name="connsiteY82" fmla="*/ 26492 h 374482"/>
                <a:gd name="connsiteX83" fmla="*/ 679709 w 691511"/>
                <a:gd name="connsiteY83" fmla="*/ 34930 h 374482"/>
                <a:gd name="connsiteX84" fmla="*/ 691512 w 691511"/>
                <a:gd name="connsiteY84" fmla="*/ 51799 h 374482"/>
                <a:gd name="connsiteX85" fmla="*/ 644288 w 691511"/>
                <a:gd name="connsiteY85" fmla="*/ 110837 h 374482"/>
                <a:gd name="connsiteX86" fmla="*/ 651035 w 691511"/>
                <a:gd name="connsiteY86" fmla="*/ 109148 h 374482"/>
                <a:gd name="connsiteX87" fmla="*/ 669586 w 691511"/>
                <a:gd name="connsiteY87" fmla="*/ 115897 h 374482"/>
                <a:gd name="connsiteX88" fmla="*/ 684765 w 691511"/>
                <a:gd name="connsiteY88" fmla="*/ 134455 h 374482"/>
                <a:gd name="connsiteX89" fmla="*/ 678018 w 691511"/>
                <a:gd name="connsiteY89" fmla="*/ 159755 h 374482"/>
                <a:gd name="connsiteX90" fmla="*/ 509357 w 691511"/>
                <a:gd name="connsiteY90" fmla="*/ 330127 h 374482"/>
                <a:gd name="connsiteX91" fmla="*/ 485744 w 691511"/>
                <a:gd name="connsiteY91" fmla="*/ 333505 h 374482"/>
                <a:gd name="connsiteX92" fmla="*/ 468879 w 691511"/>
                <a:gd name="connsiteY92" fmla="*/ 318318 h 374482"/>
                <a:gd name="connsiteX93" fmla="*/ 452015 w 691511"/>
                <a:gd name="connsiteY93" fmla="*/ 298078 h 374482"/>
                <a:gd name="connsiteX94" fmla="*/ 438520 w 691511"/>
                <a:gd name="connsiteY94" fmla="*/ 299760 h 374482"/>
                <a:gd name="connsiteX95" fmla="*/ 440206 w 691511"/>
                <a:gd name="connsiteY95" fmla="*/ 330127 h 374482"/>
                <a:gd name="connsiteX96" fmla="*/ 409846 w 691511"/>
                <a:gd name="connsiteY96" fmla="*/ 368925 h 374482"/>
                <a:gd name="connsiteX97" fmla="*/ 349130 w 691511"/>
                <a:gd name="connsiteY97" fmla="*/ 373985 h 374482"/>
                <a:gd name="connsiteX98" fmla="*/ 288412 w 691511"/>
                <a:gd name="connsiteY98" fmla="*/ 368925 h 374482"/>
                <a:gd name="connsiteX99" fmla="*/ 258053 w 691511"/>
                <a:gd name="connsiteY99" fmla="*/ 330127 h 374482"/>
                <a:gd name="connsiteX100" fmla="*/ 258053 w 691511"/>
                <a:gd name="connsiteY100" fmla="*/ 301456 h 37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91511" h="374482">
                  <a:moveTo>
                    <a:pt x="258053" y="301456"/>
                  </a:moveTo>
                  <a:cubicBezTo>
                    <a:pt x="254680" y="299760"/>
                    <a:pt x="249620" y="298078"/>
                    <a:pt x="244560" y="299760"/>
                  </a:cubicBezTo>
                  <a:cubicBezTo>
                    <a:pt x="236127" y="304827"/>
                    <a:pt x="231067" y="311569"/>
                    <a:pt x="227693" y="320007"/>
                  </a:cubicBezTo>
                  <a:cubicBezTo>
                    <a:pt x="224320" y="326756"/>
                    <a:pt x="217574" y="331816"/>
                    <a:pt x="210827" y="335187"/>
                  </a:cubicBezTo>
                  <a:cubicBezTo>
                    <a:pt x="202395" y="336876"/>
                    <a:pt x="193961" y="335187"/>
                    <a:pt x="187216" y="331816"/>
                  </a:cubicBezTo>
                  <a:cubicBezTo>
                    <a:pt x="114691" y="291329"/>
                    <a:pt x="55659" y="235669"/>
                    <a:pt x="18554" y="161444"/>
                  </a:cubicBezTo>
                  <a:cubicBezTo>
                    <a:pt x="13494" y="153013"/>
                    <a:pt x="10121" y="142886"/>
                    <a:pt x="10121" y="134455"/>
                  </a:cubicBezTo>
                  <a:cubicBezTo>
                    <a:pt x="10121" y="126024"/>
                    <a:pt x="15181" y="119275"/>
                    <a:pt x="25300" y="115897"/>
                  </a:cubicBezTo>
                  <a:cubicBezTo>
                    <a:pt x="30360" y="112526"/>
                    <a:pt x="37106" y="110837"/>
                    <a:pt x="43853" y="109148"/>
                  </a:cubicBezTo>
                  <a:cubicBezTo>
                    <a:pt x="45539" y="109148"/>
                    <a:pt x="45539" y="109148"/>
                    <a:pt x="47226" y="107466"/>
                  </a:cubicBezTo>
                  <a:cubicBezTo>
                    <a:pt x="26987" y="93968"/>
                    <a:pt x="1688" y="73728"/>
                    <a:pt x="1" y="48428"/>
                  </a:cubicBezTo>
                  <a:cubicBezTo>
                    <a:pt x="1" y="39990"/>
                    <a:pt x="5061" y="34930"/>
                    <a:pt x="11807" y="31559"/>
                  </a:cubicBezTo>
                  <a:cubicBezTo>
                    <a:pt x="16867" y="28181"/>
                    <a:pt x="21927" y="26492"/>
                    <a:pt x="25300" y="23121"/>
                  </a:cubicBezTo>
                  <a:cubicBezTo>
                    <a:pt x="28673" y="19750"/>
                    <a:pt x="32047" y="14683"/>
                    <a:pt x="33733" y="11312"/>
                  </a:cubicBezTo>
                  <a:cubicBezTo>
                    <a:pt x="40480" y="2881"/>
                    <a:pt x="48913" y="-497"/>
                    <a:pt x="59033" y="-497"/>
                  </a:cubicBezTo>
                  <a:lnTo>
                    <a:pt x="59033" y="-497"/>
                  </a:lnTo>
                  <a:lnTo>
                    <a:pt x="59033" y="-497"/>
                  </a:lnTo>
                  <a:cubicBezTo>
                    <a:pt x="69152" y="-497"/>
                    <a:pt x="75899" y="1192"/>
                    <a:pt x="82645" y="9630"/>
                  </a:cubicBezTo>
                  <a:cubicBezTo>
                    <a:pt x="84332" y="11312"/>
                    <a:pt x="86018" y="14683"/>
                    <a:pt x="87705" y="16379"/>
                  </a:cubicBezTo>
                  <a:cubicBezTo>
                    <a:pt x="87705" y="16379"/>
                    <a:pt x="89391" y="18061"/>
                    <a:pt x="89391" y="18061"/>
                  </a:cubicBezTo>
                  <a:cubicBezTo>
                    <a:pt x="91078" y="18061"/>
                    <a:pt x="94451" y="14683"/>
                    <a:pt x="96138" y="14683"/>
                  </a:cubicBezTo>
                  <a:lnTo>
                    <a:pt x="111317" y="4570"/>
                  </a:lnTo>
                  <a:lnTo>
                    <a:pt x="107944" y="21432"/>
                  </a:lnTo>
                  <a:cubicBezTo>
                    <a:pt x="106257" y="31559"/>
                    <a:pt x="101198" y="39990"/>
                    <a:pt x="91078" y="45050"/>
                  </a:cubicBezTo>
                  <a:cubicBezTo>
                    <a:pt x="91078" y="45050"/>
                    <a:pt x="89391" y="45050"/>
                    <a:pt x="89391" y="45050"/>
                  </a:cubicBezTo>
                  <a:cubicBezTo>
                    <a:pt x="92765" y="46739"/>
                    <a:pt x="94451" y="46739"/>
                    <a:pt x="97824" y="48428"/>
                  </a:cubicBezTo>
                  <a:cubicBezTo>
                    <a:pt x="106257" y="51799"/>
                    <a:pt x="114691" y="56859"/>
                    <a:pt x="124810" y="60230"/>
                  </a:cubicBezTo>
                  <a:cubicBezTo>
                    <a:pt x="138303" y="66979"/>
                    <a:pt x="151796" y="78788"/>
                    <a:pt x="155169" y="92279"/>
                  </a:cubicBezTo>
                  <a:cubicBezTo>
                    <a:pt x="160229" y="109148"/>
                    <a:pt x="151796" y="120957"/>
                    <a:pt x="138303" y="126024"/>
                  </a:cubicBezTo>
                  <a:lnTo>
                    <a:pt x="138303" y="126024"/>
                  </a:lnTo>
                  <a:lnTo>
                    <a:pt x="133243" y="127706"/>
                  </a:lnTo>
                  <a:lnTo>
                    <a:pt x="131557" y="127706"/>
                  </a:lnTo>
                  <a:lnTo>
                    <a:pt x="131557" y="127706"/>
                  </a:lnTo>
                  <a:cubicBezTo>
                    <a:pt x="121437" y="129395"/>
                    <a:pt x="109631" y="134455"/>
                    <a:pt x="104571" y="142886"/>
                  </a:cubicBezTo>
                  <a:cubicBezTo>
                    <a:pt x="111317" y="156384"/>
                    <a:pt x="119751" y="166504"/>
                    <a:pt x="128184" y="176624"/>
                  </a:cubicBezTo>
                  <a:cubicBezTo>
                    <a:pt x="138303" y="188433"/>
                    <a:pt x="148423" y="200242"/>
                    <a:pt x="160229" y="210362"/>
                  </a:cubicBezTo>
                  <a:cubicBezTo>
                    <a:pt x="173722" y="223860"/>
                    <a:pt x="185529" y="235669"/>
                    <a:pt x="200708" y="247471"/>
                  </a:cubicBezTo>
                  <a:cubicBezTo>
                    <a:pt x="205768" y="250849"/>
                    <a:pt x="210827" y="255909"/>
                    <a:pt x="215887" y="259280"/>
                  </a:cubicBezTo>
                  <a:cubicBezTo>
                    <a:pt x="215887" y="259280"/>
                    <a:pt x="217574" y="260969"/>
                    <a:pt x="217574" y="260969"/>
                  </a:cubicBezTo>
                  <a:cubicBezTo>
                    <a:pt x="217574" y="257598"/>
                    <a:pt x="219260" y="255909"/>
                    <a:pt x="219260" y="252531"/>
                  </a:cubicBezTo>
                  <a:cubicBezTo>
                    <a:pt x="220947" y="247471"/>
                    <a:pt x="222634" y="239040"/>
                    <a:pt x="227693" y="233980"/>
                  </a:cubicBezTo>
                  <a:cubicBezTo>
                    <a:pt x="232754" y="227231"/>
                    <a:pt x="239500" y="222171"/>
                    <a:pt x="247934" y="220482"/>
                  </a:cubicBezTo>
                  <a:cubicBezTo>
                    <a:pt x="256367" y="217111"/>
                    <a:pt x="266486" y="218800"/>
                    <a:pt x="276606" y="222171"/>
                  </a:cubicBezTo>
                  <a:cubicBezTo>
                    <a:pt x="285038" y="225542"/>
                    <a:pt x="291785" y="230609"/>
                    <a:pt x="298532" y="237351"/>
                  </a:cubicBezTo>
                  <a:cubicBezTo>
                    <a:pt x="306965" y="245789"/>
                    <a:pt x="310338" y="247471"/>
                    <a:pt x="310338" y="259280"/>
                  </a:cubicBezTo>
                  <a:cubicBezTo>
                    <a:pt x="310338" y="267718"/>
                    <a:pt x="308652" y="274467"/>
                    <a:pt x="306965" y="281209"/>
                  </a:cubicBezTo>
                  <a:cubicBezTo>
                    <a:pt x="305278" y="286269"/>
                    <a:pt x="305278" y="289647"/>
                    <a:pt x="305278" y="294707"/>
                  </a:cubicBezTo>
                  <a:cubicBezTo>
                    <a:pt x="318771" y="296389"/>
                    <a:pt x="333950" y="296389"/>
                    <a:pt x="347443" y="296389"/>
                  </a:cubicBezTo>
                  <a:lnTo>
                    <a:pt x="347443" y="296389"/>
                  </a:lnTo>
                  <a:lnTo>
                    <a:pt x="347443" y="296389"/>
                  </a:lnTo>
                  <a:cubicBezTo>
                    <a:pt x="360936" y="296389"/>
                    <a:pt x="376116" y="296389"/>
                    <a:pt x="389610" y="294707"/>
                  </a:cubicBezTo>
                  <a:cubicBezTo>
                    <a:pt x="389610" y="289647"/>
                    <a:pt x="389610" y="286269"/>
                    <a:pt x="387924" y="281209"/>
                  </a:cubicBezTo>
                  <a:cubicBezTo>
                    <a:pt x="386234" y="274467"/>
                    <a:pt x="384549" y="267718"/>
                    <a:pt x="384549" y="259280"/>
                  </a:cubicBezTo>
                  <a:cubicBezTo>
                    <a:pt x="384549" y="249160"/>
                    <a:pt x="387924" y="245789"/>
                    <a:pt x="396357" y="237351"/>
                  </a:cubicBezTo>
                  <a:cubicBezTo>
                    <a:pt x="403099" y="232291"/>
                    <a:pt x="409846" y="225542"/>
                    <a:pt x="418279" y="222171"/>
                  </a:cubicBezTo>
                  <a:cubicBezTo>
                    <a:pt x="426717" y="218800"/>
                    <a:pt x="436835" y="218800"/>
                    <a:pt x="446952" y="220482"/>
                  </a:cubicBezTo>
                  <a:cubicBezTo>
                    <a:pt x="455386" y="222171"/>
                    <a:pt x="463818" y="227231"/>
                    <a:pt x="467194" y="233980"/>
                  </a:cubicBezTo>
                  <a:cubicBezTo>
                    <a:pt x="470565" y="239040"/>
                    <a:pt x="473941" y="247471"/>
                    <a:pt x="475626" y="252531"/>
                  </a:cubicBezTo>
                  <a:cubicBezTo>
                    <a:pt x="475626" y="255909"/>
                    <a:pt x="477312" y="257598"/>
                    <a:pt x="477312" y="260969"/>
                  </a:cubicBezTo>
                  <a:cubicBezTo>
                    <a:pt x="477312" y="260969"/>
                    <a:pt x="478997" y="259280"/>
                    <a:pt x="478997" y="259280"/>
                  </a:cubicBezTo>
                  <a:cubicBezTo>
                    <a:pt x="484059" y="255909"/>
                    <a:pt x="489121" y="250849"/>
                    <a:pt x="494177" y="247471"/>
                  </a:cubicBezTo>
                  <a:cubicBezTo>
                    <a:pt x="507671" y="235669"/>
                    <a:pt x="521165" y="223860"/>
                    <a:pt x="534660" y="210362"/>
                  </a:cubicBezTo>
                  <a:cubicBezTo>
                    <a:pt x="544777" y="198553"/>
                    <a:pt x="556582" y="188433"/>
                    <a:pt x="566704" y="176624"/>
                  </a:cubicBezTo>
                  <a:cubicBezTo>
                    <a:pt x="575137" y="166504"/>
                    <a:pt x="583569" y="156384"/>
                    <a:pt x="590316" y="144575"/>
                  </a:cubicBezTo>
                  <a:cubicBezTo>
                    <a:pt x="585255" y="136137"/>
                    <a:pt x="573451" y="131077"/>
                    <a:pt x="563329" y="129395"/>
                  </a:cubicBezTo>
                  <a:lnTo>
                    <a:pt x="563329" y="129395"/>
                  </a:lnTo>
                  <a:lnTo>
                    <a:pt x="561643" y="129395"/>
                  </a:lnTo>
                  <a:lnTo>
                    <a:pt x="556582" y="127706"/>
                  </a:lnTo>
                  <a:lnTo>
                    <a:pt x="556582" y="127706"/>
                  </a:lnTo>
                  <a:cubicBezTo>
                    <a:pt x="541402" y="120957"/>
                    <a:pt x="534660" y="109148"/>
                    <a:pt x="539716" y="93968"/>
                  </a:cubicBezTo>
                  <a:cubicBezTo>
                    <a:pt x="544777" y="80477"/>
                    <a:pt x="558272" y="66979"/>
                    <a:pt x="570075" y="61919"/>
                  </a:cubicBezTo>
                  <a:cubicBezTo>
                    <a:pt x="578508" y="58548"/>
                    <a:pt x="586941" y="53481"/>
                    <a:pt x="597064" y="50110"/>
                  </a:cubicBezTo>
                  <a:cubicBezTo>
                    <a:pt x="600435" y="48428"/>
                    <a:pt x="602120" y="48428"/>
                    <a:pt x="605496" y="46739"/>
                  </a:cubicBezTo>
                  <a:cubicBezTo>
                    <a:pt x="605496" y="46739"/>
                    <a:pt x="603811" y="46739"/>
                    <a:pt x="603811" y="46739"/>
                  </a:cubicBezTo>
                  <a:cubicBezTo>
                    <a:pt x="593688" y="43368"/>
                    <a:pt x="588631" y="33241"/>
                    <a:pt x="586941" y="23121"/>
                  </a:cubicBezTo>
                  <a:lnTo>
                    <a:pt x="583569" y="6252"/>
                  </a:lnTo>
                  <a:lnTo>
                    <a:pt x="597064" y="16379"/>
                  </a:lnTo>
                  <a:cubicBezTo>
                    <a:pt x="598749" y="16379"/>
                    <a:pt x="600435" y="19750"/>
                    <a:pt x="602120" y="19750"/>
                  </a:cubicBezTo>
                  <a:cubicBezTo>
                    <a:pt x="602120" y="19750"/>
                    <a:pt x="603811" y="18061"/>
                    <a:pt x="603811" y="18061"/>
                  </a:cubicBezTo>
                  <a:cubicBezTo>
                    <a:pt x="605496" y="16379"/>
                    <a:pt x="605496" y="13001"/>
                    <a:pt x="607182" y="11312"/>
                  </a:cubicBezTo>
                  <a:cubicBezTo>
                    <a:pt x="608867" y="7941"/>
                    <a:pt x="612243" y="6252"/>
                    <a:pt x="613929" y="4570"/>
                  </a:cubicBezTo>
                  <a:cubicBezTo>
                    <a:pt x="629109" y="1192"/>
                    <a:pt x="645973" y="-2179"/>
                    <a:pt x="657782" y="14683"/>
                  </a:cubicBezTo>
                  <a:cubicBezTo>
                    <a:pt x="661153" y="18061"/>
                    <a:pt x="662839" y="23121"/>
                    <a:pt x="666215" y="26492"/>
                  </a:cubicBezTo>
                  <a:cubicBezTo>
                    <a:pt x="669586" y="29870"/>
                    <a:pt x="676333" y="31559"/>
                    <a:pt x="679709" y="34930"/>
                  </a:cubicBezTo>
                  <a:cubicBezTo>
                    <a:pt x="686451" y="38301"/>
                    <a:pt x="691512" y="45050"/>
                    <a:pt x="691512" y="51799"/>
                  </a:cubicBezTo>
                  <a:cubicBezTo>
                    <a:pt x="689827" y="77099"/>
                    <a:pt x="666215" y="97339"/>
                    <a:pt x="644288" y="110837"/>
                  </a:cubicBezTo>
                  <a:cubicBezTo>
                    <a:pt x="649349" y="109148"/>
                    <a:pt x="651035" y="109148"/>
                    <a:pt x="651035" y="109148"/>
                  </a:cubicBezTo>
                  <a:cubicBezTo>
                    <a:pt x="657782" y="110837"/>
                    <a:pt x="662839" y="112526"/>
                    <a:pt x="669586" y="115897"/>
                  </a:cubicBezTo>
                  <a:cubicBezTo>
                    <a:pt x="678018" y="119275"/>
                    <a:pt x="683080" y="126024"/>
                    <a:pt x="684765" y="134455"/>
                  </a:cubicBezTo>
                  <a:cubicBezTo>
                    <a:pt x="684765" y="142886"/>
                    <a:pt x="681394" y="151317"/>
                    <a:pt x="678018" y="159755"/>
                  </a:cubicBezTo>
                  <a:cubicBezTo>
                    <a:pt x="640912" y="235669"/>
                    <a:pt x="581884" y="289647"/>
                    <a:pt x="509357" y="330127"/>
                  </a:cubicBezTo>
                  <a:cubicBezTo>
                    <a:pt x="502610" y="333505"/>
                    <a:pt x="494177" y="335187"/>
                    <a:pt x="485744" y="333505"/>
                  </a:cubicBezTo>
                  <a:cubicBezTo>
                    <a:pt x="477312" y="331816"/>
                    <a:pt x="472250" y="326756"/>
                    <a:pt x="468879" y="318318"/>
                  </a:cubicBezTo>
                  <a:cubicBezTo>
                    <a:pt x="465508" y="309887"/>
                    <a:pt x="460447" y="303138"/>
                    <a:pt x="452015" y="298078"/>
                  </a:cubicBezTo>
                  <a:cubicBezTo>
                    <a:pt x="446952" y="298078"/>
                    <a:pt x="441896" y="298078"/>
                    <a:pt x="438520" y="299760"/>
                  </a:cubicBezTo>
                  <a:cubicBezTo>
                    <a:pt x="436835" y="309887"/>
                    <a:pt x="436835" y="320007"/>
                    <a:pt x="440206" y="330127"/>
                  </a:cubicBezTo>
                  <a:cubicBezTo>
                    <a:pt x="445267" y="352063"/>
                    <a:pt x="428402" y="363865"/>
                    <a:pt x="409846" y="368925"/>
                  </a:cubicBezTo>
                  <a:cubicBezTo>
                    <a:pt x="391296" y="373985"/>
                    <a:pt x="369369" y="373985"/>
                    <a:pt x="349130" y="373985"/>
                  </a:cubicBezTo>
                  <a:cubicBezTo>
                    <a:pt x="330577" y="373985"/>
                    <a:pt x="308652" y="373985"/>
                    <a:pt x="288412" y="368925"/>
                  </a:cubicBezTo>
                  <a:cubicBezTo>
                    <a:pt x="268172" y="363865"/>
                    <a:pt x="252993" y="352063"/>
                    <a:pt x="258053" y="330127"/>
                  </a:cubicBezTo>
                  <a:cubicBezTo>
                    <a:pt x="258053" y="321696"/>
                    <a:pt x="258053" y="311569"/>
                    <a:pt x="258053" y="301456"/>
                  </a:cubicBezTo>
                  <a:close/>
                </a:path>
              </a:pathLst>
            </a:custGeom>
            <a:solidFill>
              <a:srgbClr val="FFE200"/>
            </a:solidFill>
            <a:ln w="69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73F7DC2-5160-9700-3C64-514B8AEE4175}"/>
                </a:ext>
              </a:extLst>
            </p:cNvPr>
            <p:cNvSpPr>
              <a:spLocks noGrp="1" noRot="1" noMove="1" noResize="1" noEditPoints="1" noAdjustHandles="1" noChangeArrowheads="1" noChangeShapeType="1"/>
            </p:cNvSpPr>
            <p:nvPr/>
          </p:nvSpPr>
          <p:spPr>
            <a:xfrm>
              <a:off x="3064584" y="4420208"/>
              <a:ext cx="550994" cy="703968"/>
            </a:xfrm>
            <a:custGeom>
              <a:avLst/>
              <a:gdLst>
                <a:gd name="connsiteX0" fmla="*/ 272971 w 550994"/>
                <a:gd name="connsiteY0" fmla="*/ 703471 h 703968"/>
                <a:gd name="connsiteX1" fmla="*/ 1685 w 550994"/>
                <a:gd name="connsiteY1" fmla="*/ 344751 h 703968"/>
                <a:gd name="connsiteX2" fmla="*/ 1 w 550994"/>
                <a:gd name="connsiteY2" fmla="*/ -497 h 703968"/>
                <a:gd name="connsiteX3" fmla="*/ 550995 w 550994"/>
                <a:gd name="connsiteY3" fmla="*/ -497 h 703968"/>
                <a:gd name="connsiteX4" fmla="*/ 550995 w 550994"/>
                <a:gd name="connsiteY4" fmla="*/ 344751 h 703968"/>
                <a:gd name="connsiteX5" fmla="*/ 278025 w 550994"/>
                <a:gd name="connsiteY5" fmla="*/ 703471 h 703968"/>
                <a:gd name="connsiteX6" fmla="*/ 274655 w 550994"/>
                <a:gd name="connsiteY6" fmla="*/ 703471 h 703968"/>
                <a:gd name="connsiteX7" fmla="*/ 272971 w 550994"/>
                <a:gd name="connsiteY7" fmla="*/ 703471 h 70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994" h="703968">
                  <a:moveTo>
                    <a:pt x="272971" y="703471"/>
                  </a:moveTo>
                  <a:cubicBezTo>
                    <a:pt x="114581" y="658001"/>
                    <a:pt x="1685" y="511482"/>
                    <a:pt x="1685" y="344751"/>
                  </a:cubicBezTo>
                  <a:lnTo>
                    <a:pt x="1" y="-497"/>
                  </a:lnTo>
                  <a:lnTo>
                    <a:pt x="550995" y="-497"/>
                  </a:lnTo>
                  <a:lnTo>
                    <a:pt x="550995" y="344751"/>
                  </a:lnTo>
                  <a:cubicBezTo>
                    <a:pt x="550995" y="508111"/>
                    <a:pt x="436415" y="659689"/>
                    <a:pt x="278025" y="703471"/>
                  </a:cubicBezTo>
                  <a:lnTo>
                    <a:pt x="274655" y="703471"/>
                  </a:lnTo>
                  <a:lnTo>
                    <a:pt x="272971" y="703471"/>
                  </a:lnTo>
                  <a:close/>
                </a:path>
              </a:pathLst>
            </a:custGeom>
            <a:solidFill>
              <a:srgbClr val="FFED00"/>
            </a:solidFill>
            <a:ln w="69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1EDEA2E-ED77-D8F4-B045-E0E3DAF2CE26}"/>
                </a:ext>
              </a:extLst>
            </p:cNvPr>
            <p:cNvSpPr>
              <a:spLocks noGrp="1" noRot="1" noMove="1" noResize="1" noEditPoints="1" noAdjustHandles="1" noChangeArrowheads="1" noChangeShapeType="1"/>
            </p:cNvSpPr>
            <p:nvPr/>
          </p:nvSpPr>
          <p:spPr>
            <a:xfrm>
              <a:off x="3075659" y="4429898"/>
              <a:ext cx="529536" cy="684587"/>
            </a:xfrm>
            <a:custGeom>
              <a:avLst/>
              <a:gdLst>
                <a:gd name="connsiteX0" fmla="*/ 529537 w 529536"/>
                <a:gd name="connsiteY0" fmla="*/ 335054 h 684587"/>
                <a:gd name="connsiteX1" fmla="*/ 529537 w 529536"/>
                <a:gd name="connsiteY1" fmla="*/ -497 h 684587"/>
                <a:gd name="connsiteX2" fmla="*/ 1 w 529536"/>
                <a:gd name="connsiteY2" fmla="*/ -497 h 684587"/>
                <a:gd name="connsiteX3" fmla="*/ 1 w 529536"/>
                <a:gd name="connsiteY3" fmla="*/ 335054 h 684587"/>
                <a:gd name="connsiteX4" fmla="*/ 264769 w 529536"/>
                <a:gd name="connsiteY4" fmla="*/ 684090 h 684587"/>
                <a:gd name="connsiteX5" fmla="*/ 529537 w 529536"/>
                <a:gd name="connsiteY5" fmla="*/ 335054 h 68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6" h="684587">
                  <a:moveTo>
                    <a:pt x="529537" y="335054"/>
                  </a:moveTo>
                  <a:lnTo>
                    <a:pt x="529537" y="-497"/>
                  </a:lnTo>
                  <a:lnTo>
                    <a:pt x="1" y="-497"/>
                  </a:lnTo>
                  <a:lnTo>
                    <a:pt x="1" y="335054"/>
                  </a:lnTo>
                  <a:cubicBezTo>
                    <a:pt x="1" y="496925"/>
                    <a:pt x="111305" y="640253"/>
                    <a:pt x="264769" y="684090"/>
                  </a:cubicBezTo>
                  <a:cubicBezTo>
                    <a:pt x="418232" y="641942"/>
                    <a:pt x="529537" y="493554"/>
                    <a:pt x="529537" y="335054"/>
                  </a:cubicBezTo>
                  <a:close/>
                </a:path>
              </a:pathLst>
            </a:custGeom>
            <a:solidFill>
              <a:srgbClr val="0071BB"/>
            </a:solidFill>
            <a:ln w="69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CF02EC6-A87D-7F06-BB65-BBD4689E8757}"/>
                </a:ext>
              </a:extLst>
            </p:cNvPr>
            <p:cNvSpPr>
              <a:spLocks noGrp="1" noRot="1" noMove="1" noResize="1" noEditPoints="1" noAdjustHandles="1" noChangeArrowheads="1" noChangeShapeType="1"/>
            </p:cNvSpPr>
            <p:nvPr/>
          </p:nvSpPr>
          <p:spPr>
            <a:xfrm>
              <a:off x="3318623" y="4600181"/>
              <a:ext cx="44993" cy="480386"/>
            </a:xfrm>
            <a:custGeom>
              <a:avLst/>
              <a:gdLst>
                <a:gd name="connsiteX0" fmla="*/ 31663 w 44993"/>
                <a:gd name="connsiteY0" fmla="*/ 11302 h 480386"/>
                <a:gd name="connsiteX1" fmla="*/ 26663 w 44993"/>
                <a:gd name="connsiteY1" fmla="*/ 16358 h 480386"/>
                <a:gd name="connsiteX2" fmla="*/ 24998 w 44993"/>
                <a:gd name="connsiteY2" fmla="*/ 18044 h 480386"/>
                <a:gd name="connsiteX3" fmla="*/ 24998 w 44993"/>
                <a:gd name="connsiteY3" fmla="*/ 1188 h 480386"/>
                <a:gd name="connsiteX4" fmla="*/ 44994 w 44993"/>
                <a:gd name="connsiteY4" fmla="*/ 1188 h 480386"/>
                <a:gd name="connsiteX5" fmla="*/ 44994 w 44993"/>
                <a:gd name="connsiteY5" fmla="*/ 4559 h 480386"/>
                <a:gd name="connsiteX6" fmla="*/ 38329 w 44993"/>
                <a:gd name="connsiteY6" fmla="*/ 6245 h 480386"/>
                <a:gd name="connsiteX7" fmla="*/ 31663 w 44993"/>
                <a:gd name="connsiteY7" fmla="*/ 11302 h 480386"/>
                <a:gd name="connsiteX8" fmla="*/ 19998 w 44993"/>
                <a:gd name="connsiteY8" fmla="*/ 18044 h 480386"/>
                <a:gd name="connsiteX9" fmla="*/ 18332 w 44993"/>
                <a:gd name="connsiteY9" fmla="*/ 16358 h 480386"/>
                <a:gd name="connsiteX10" fmla="*/ 13332 w 44993"/>
                <a:gd name="connsiteY10" fmla="*/ 11302 h 480386"/>
                <a:gd name="connsiteX11" fmla="*/ 6666 w 44993"/>
                <a:gd name="connsiteY11" fmla="*/ 6245 h 480386"/>
                <a:gd name="connsiteX12" fmla="*/ 1 w 44993"/>
                <a:gd name="connsiteY12" fmla="*/ 4559 h 480386"/>
                <a:gd name="connsiteX13" fmla="*/ 1 w 44993"/>
                <a:gd name="connsiteY13" fmla="*/ -497 h 480386"/>
                <a:gd name="connsiteX14" fmla="*/ 19998 w 44993"/>
                <a:gd name="connsiteY14" fmla="*/ -497 h 480386"/>
                <a:gd name="connsiteX15" fmla="*/ 19998 w 44993"/>
                <a:gd name="connsiteY15" fmla="*/ 18044 h 480386"/>
                <a:gd name="connsiteX16" fmla="*/ 1 w 44993"/>
                <a:gd name="connsiteY16" fmla="*/ 9616 h 480386"/>
                <a:gd name="connsiteX17" fmla="*/ 1 w 44993"/>
                <a:gd name="connsiteY17" fmla="*/ 393925 h 480386"/>
                <a:gd name="connsiteX18" fmla="*/ 19998 w 44993"/>
                <a:gd name="connsiteY18" fmla="*/ 476519 h 480386"/>
                <a:gd name="connsiteX19" fmla="*/ 21665 w 44993"/>
                <a:gd name="connsiteY19" fmla="*/ 479890 h 480386"/>
                <a:gd name="connsiteX20" fmla="*/ 23331 w 44993"/>
                <a:gd name="connsiteY20" fmla="*/ 476519 h 480386"/>
                <a:gd name="connsiteX21" fmla="*/ 43329 w 44993"/>
                <a:gd name="connsiteY21" fmla="*/ 393925 h 480386"/>
                <a:gd name="connsiteX22" fmla="*/ 43329 w 44993"/>
                <a:gd name="connsiteY22" fmla="*/ 9616 h 480386"/>
                <a:gd name="connsiteX23" fmla="*/ 38329 w 44993"/>
                <a:gd name="connsiteY23" fmla="*/ 11302 h 480386"/>
                <a:gd name="connsiteX24" fmla="*/ 33329 w 44993"/>
                <a:gd name="connsiteY24" fmla="*/ 14673 h 480386"/>
                <a:gd name="connsiteX25" fmla="*/ 28328 w 44993"/>
                <a:gd name="connsiteY25" fmla="*/ 19729 h 480386"/>
                <a:gd name="connsiteX26" fmla="*/ 24998 w 44993"/>
                <a:gd name="connsiteY26" fmla="*/ 26471 h 480386"/>
                <a:gd name="connsiteX27" fmla="*/ 24998 w 44993"/>
                <a:gd name="connsiteY27" fmla="*/ 446179 h 480386"/>
                <a:gd name="connsiteX28" fmla="*/ 19998 w 44993"/>
                <a:gd name="connsiteY28" fmla="*/ 446179 h 480386"/>
                <a:gd name="connsiteX29" fmla="*/ 19998 w 44993"/>
                <a:gd name="connsiteY29" fmla="*/ 26471 h 480386"/>
                <a:gd name="connsiteX30" fmla="*/ 16665 w 44993"/>
                <a:gd name="connsiteY30" fmla="*/ 19729 h 480386"/>
                <a:gd name="connsiteX31" fmla="*/ 11666 w 44993"/>
                <a:gd name="connsiteY31" fmla="*/ 14673 h 480386"/>
                <a:gd name="connsiteX32" fmla="*/ 6666 w 44993"/>
                <a:gd name="connsiteY32" fmla="*/ 11302 h 480386"/>
                <a:gd name="connsiteX33" fmla="*/ 1 w 44993"/>
                <a:gd name="connsiteY33" fmla="*/ 9616 h 48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993" h="480386">
                  <a:moveTo>
                    <a:pt x="31663" y="11302"/>
                  </a:moveTo>
                  <a:cubicBezTo>
                    <a:pt x="29998" y="12987"/>
                    <a:pt x="28328" y="14673"/>
                    <a:pt x="26663" y="16358"/>
                  </a:cubicBezTo>
                  <a:cubicBezTo>
                    <a:pt x="26663" y="16358"/>
                    <a:pt x="24998" y="18044"/>
                    <a:pt x="24998" y="18044"/>
                  </a:cubicBezTo>
                  <a:lnTo>
                    <a:pt x="24998" y="1188"/>
                  </a:lnTo>
                  <a:lnTo>
                    <a:pt x="44994" y="1188"/>
                  </a:lnTo>
                  <a:lnTo>
                    <a:pt x="44994" y="4559"/>
                  </a:lnTo>
                  <a:cubicBezTo>
                    <a:pt x="43329" y="4559"/>
                    <a:pt x="39994" y="6245"/>
                    <a:pt x="38329" y="6245"/>
                  </a:cubicBezTo>
                  <a:cubicBezTo>
                    <a:pt x="34994" y="7930"/>
                    <a:pt x="33329" y="9616"/>
                    <a:pt x="31663" y="11302"/>
                  </a:cubicBezTo>
                  <a:close/>
                  <a:moveTo>
                    <a:pt x="19998" y="18044"/>
                  </a:moveTo>
                  <a:cubicBezTo>
                    <a:pt x="19998" y="18044"/>
                    <a:pt x="18332" y="16358"/>
                    <a:pt x="18332" y="16358"/>
                  </a:cubicBezTo>
                  <a:cubicBezTo>
                    <a:pt x="16665" y="14673"/>
                    <a:pt x="14999" y="12987"/>
                    <a:pt x="13332" y="11302"/>
                  </a:cubicBezTo>
                  <a:cubicBezTo>
                    <a:pt x="11666" y="9616"/>
                    <a:pt x="8333" y="7930"/>
                    <a:pt x="6666" y="6245"/>
                  </a:cubicBezTo>
                  <a:cubicBezTo>
                    <a:pt x="5000" y="4559"/>
                    <a:pt x="1668" y="4559"/>
                    <a:pt x="1" y="4559"/>
                  </a:cubicBezTo>
                  <a:lnTo>
                    <a:pt x="1" y="-497"/>
                  </a:lnTo>
                  <a:lnTo>
                    <a:pt x="19998" y="-497"/>
                  </a:lnTo>
                  <a:lnTo>
                    <a:pt x="19998" y="18044"/>
                  </a:lnTo>
                  <a:close/>
                  <a:moveTo>
                    <a:pt x="1" y="9616"/>
                  </a:moveTo>
                  <a:lnTo>
                    <a:pt x="1" y="393925"/>
                  </a:lnTo>
                  <a:cubicBezTo>
                    <a:pt x="1" y="419211"/>
                    <a:pt x="3334" y="454610"/>
                    <a:pt x="19998" y="476519"/>
                  </a:cubicBezTo>
                  <a:lnTo>
                    <a:pt x="21665" y="479890"/>
                  </a:lnTo>
                  <a:lnTo>
                    <a:pt x="23331" y="476519"/>
                  </a:lnTo>
                  <a:cubicBezTo>
                    <a:pt x="39994" y="456292"/>
                    <a:pt x="43329" y="420893"/>
                    <a:pt x="43329" y="393925"/>
                  </a:cubicBezTo>
                  <a:lnTo>
                    <a:pt x="43329" y="9616"/>
                  </a:lnTo>
                  <a:cubicBezTo>
                    <a:pt x="41659" y="9616"/>
                    <a:pt x="39994" y="11302"/>
                    <a:pt x="38329" y="11302"/>
                  </a:cubicBezTo>
                  <a:cubicBezTo>
                    <a:pt x="36664" y="12987"/>
                    <a:pt x="34994" y="12987"/>
                    <a:pt x="33329" y="14673"/>
                  </a:cubicBezTo>
                  <a:cubicBezTo>
                    <a:pt x="31663" y="16358"/>
                    <a:pt x="29998" y="18044"/>
                    <a:pt x="28328" y="19729"/>
                  </a:cubicBezTo>
                  <a:cubicBezTo>
                    <a:pt x="26663" y="21415"/>
                    <a:pt x="24998" y="23101"/>
                    <a:pt x="24998" y="26471"/>
                  </a:cubicBezTo>
                  <a:lnTo>
                    <a:pt x="24998" y="446179"/>
                  </a:lnTo>
                  <a:cubicBezTo>
                    <a:pt x="24998" y="447868"/>
                    <a:pt x="19998" y="447868"/>
                    <a:pt x="19998" y="446179"/>
                  </a:cubicBezTo>
                  <a:lnTo>
                    <a:pt x="19998" y="26471"/>
                  </a:lnTo>
                  <a:cubicBezTo>
                    <a:pt x="18332" y="24786"/>
                    <a:pt x="16665" y="21415"/>
                    <a:pt x="16665" y="19729"/>
                  </a:cubicBezTo>
                  <a:cubicBezTo>
                    <a:pt x="14999" y="18044"/>
                    <a:pt x="13332" y="16358"/>
                    <a:pt x="11666" y="14673"/>
                  </a:cubicBezTo>
                  <a:cubicBezTo>
                    <a:pt x="9999" y="12987"/>
                    <a:pt x="8333" y="11302"/>
                    <a:pt x="6666" y="11302"/>
                  </a:cubicBezTo>
                  <a:cubicBezTo>
                    <a:pt x="3334" y="11302"/>
                    <a:pt x="1668" y="11302"/>
                    <a:pt x="1" y="9616"/>
                  </a:cubicBezTo>
                  <a:close/>
                </a:path>
              </a:pathLst>
            </a:custGeom>
            <a:solidFill>
              <a:srgbClr val="F4F4F4"/>
            </a:solidFill>
            <a:ln w="69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43D2AA9-B8CF-C448-20DD-8A44ED7E06CD}"/>
                </a:ext>
              </a:extLst>
            </p:cNvPr>
            <p:cNvSpPr>
              <a:spLocks noGrp="1" noRot="1" noMove="1" noResize="1" noEditPoints="1" noAdjustHandles="1" noChangeArrowheads="1" noChangeShapeType="1"/>
            </p:cNvSpPr>
            <p:nvPr/>
          </p:nvSpPr>
          <p:spPr>
            <a:xfrm>
              <a:off x="3323468" y="4461740"/>
              <a:ext cx="33917" cy="37378"/>
            </a:xfrm>
            <a:custGeom>
              <a:avLst/>
              <a:gdLst>
                <a:gd name="connsiteX0" fmla="*/ 33919 w 33917"/>
                <a:gd name="connsiteY0" fmla="*/ 18192 h 37378"/>
                <a:gd name="connsiteX1" fmla="*/ 32222 w 33917"/>
                <a:gd name="connsiteY1" fmla="*/ 11396 h 37378"/>
                <a:gd name="connsiteX2" fmla="*/ 28831 w 33917"/>
                <a:gd name="connsiteY2" fmla="*/ 4600 h 37378"/>
                <a:gd name="connsiteX3" fmla="*/ 23744 w 33917"/>
                <a:gd name="connsiteY3" fmla="*/ 1202 h 37378"/>
                <a:gd name="connsiteX4" fmla="*/ 16960 w 33917"/>
                <a:gd name="connsiteY4" fmla="*/ -497 h 37378"/>
                <a:gd name="connsiteX5" fmla="*/ 10176 w 33917"/>
                <a:gd name="connsiteY5" fmla="*/ 1202 h 37378"/>
                <a:gd name="connsiteX6" fmla="*/ 5089 w 33917"/>
                <a:gd name="connsiteY6" fmla="*/ 4600 h 37378"/>
                <a:gd name="connsiteX7" fmla="*/ 1697 w 33917"/>
                <a:gd name="connsiteY7" fmla="*/ 11396 h 37378"/>
                <a:gd name="connsiteX8" fmla="*/ 1 w 33917"/>
                <a:gd name="connsiteY8" fmla="*/ 18192 h 37378"/>
                <a:gd name="connsiteX9" fmla="*/ 1 w 33917"/>
                <a:gd name="connsiteY9" fmla="*/ 23290 h 37378"/>
                <a:gd name="connsiteX10" fmla="*/ 1697 w 33917"/>
                <a:gd name="connsiteY10" fmla="*/ 26688 h 37378"/>
                <a:gd name="connsiteX11" fmla="*/ 30527 w 33917"/>
                <a:gd name="connsiteY11" fmla="*/ 26688 h 37378"/>
                <a:gd name="connsiteX12" fmla="*/ 33919 w 33917"/>
                <a:gd name="connsiteY12" fmla="*/ 21591 h 37378"/>
                <a:gd name="connsiteX13" fmla="*/ 33919 w 33917"/>
                <a:gd name="connsiteY13" fmla="*/ 18192 h 37378"/>
                <a:gd name="connsiteX14" fmla="*/ 28831 w 33917"/>
                <a:gd name="connsiteY14" fmla="*/ 31785 h 37378"/>
                <a:gd name="connsiteX15" fmla="*/ 6785 w 33917"/>
                <a:gd name="connsiteY15" fmla="*/ 31785 h 37378"/>
                <a:gd name="connsiteX16" fmla="*/ 11872 w 33917"/>
                <a:gd name="connsiteY16" fmla="*/ 35183 h 37378"/>
                <a:gd name="connsiteX17" fmla="*/ 18656 w 33917"/>
                <a:gd name="connsiteY17" fmla="*/ 36882 h 37378"/>
                <a:gd name="connsiteX18" fmla="*/ 25439 w 33917"/>
                <a:gd name="connsiteY18" fmla="*/ 35183 h 37378"/>
                <a:gd name="connsiteX19" fmla="*/ 28831 w 33917"/>
                <a:gd name="connsiteY19" fmla="*/ 31785 h 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17" h="37378">
                  <a:moveTo>
                    <a:pt x="33919" y="18192"/>
                  </a:moveTo>
                  <a:cubicBezTo>
                    <a:pt x="33919" y="14794"/>
                    <a:pt x="33919" y="13095"/>
                    <a:pt x="32222" y="11396"/>
                  </a:cubicBezTo>
                  <a:cubicBezTo>
                    <a:pt x="32222" y="9698"/>
                    <a:pt x="30527" y="6299"/>
                    <a:pt x="28831" y="4600"/>
                  </a:cubicBezTo>
                  <a:cubicBezTo>
                    <a:pt x="27135" y="2901"/>
                    <a:pt x="25439" y="1202"/>
                    <a:pt x="23744" y="1202"/>
                  </a:cubicBezTo>
                  <a:cubicBezTo>
                    <a:pt x="22047" y="-497"/>
                    <a:pt x="20352" y="-497"/>
                    <a:pt x="16960" y="-497"/>
                  </a:cubicBezTo>
                  <a:cubicBezTo>
                    <a:pt x="15264" y="-497"/>
                    <a:pt x="11872" y="-497"/>
                    <a:pt x="10176" y="1202"/>
                  </a:cubicBezTo>
                  <a:cubicBezTo>
                    <a:pt x="8480" y="2901"/>
                    <a:pt x="6785" y="2901"/>
                    <a:pt x="5089" y="4600"/>
                  </a:cubicBezTo>
                  <a:cubicBezTo>
                    <a:pt x="3393" y="6299"/>
                    <a:pt x="1697" y="7998"/>
                    <a:pt x="1697" y="11396"/>
                  </a:cubicBezTo>
                  <a:cubicBezTo>
                    <a:pt x="1697" y="13095"/>
                    <a:pt x="1" y="16493"/>
                    <a:pt x="1" y="18192"/>
                  </a:cubicBezTo>
                  <a:cubicBezTo>
                    <a:pt x="1" y="19892"/>
                    <a:pt x="1" y="21591"/>
                    <a:pt x="1" y="23290"/>
                  </a:cubicBezTo>
                  <a:cubicBezTo>
                    <a:pt x="1" y="24989"/>
                    <a:pt x="1" y="26688"/>
                    <a:pt x="1697" y="26688"/>
                  </a:cubicBezTo>
                  <a:lnTo>
                    <a:pt x="30527" y="26688"/>
                  </a:lnTo>
                  <a:cubicBezTo>
                    <a:pt x="32222" y="24989"/>
                    <a:pt x="33919" y="23290"/>
                    <a:pt x="33919" y="21591"/>
                  </a:cubicBezTo>
                  <a:cubicBezTo>
                    <a:pt x="33919" y="21591"/>
                    <a:pt x="33919" y="19892"/>
                    <a:pt x="33919" y="18192"/>
                  </a:cubicBezTo>
                  <a:close/>
                  <a:moveTo>
                    <a:pt x="28831" y="31785"/>
                  </a:moveTo>
                  <a:lnTo>
                    <a:pt x="6785" y="31785"/>
                  </a:lnTo>
                  <a:cubicBezTo>
                    <a:pt x="8480" y="33484"/>
                    <a:pt x="10176" y="35183"/>
                    <a:pt x="11872" y="35183"/>
                  </a:cubicBezTo>
                  <a:cubicBezTo>
                    <a:pt x="13568" y="36882"/>
                    <a:pt x="15264" y="36882"/>
                    <a:pt x="18656" y="36882"/>
                  </a:cubicBezTo>
                  <a:cubicBezTo>
                    <a:pt x="20352" y="36882"/>
                    <a:pt x="23744" y="36882"/>
                    <a:pt x="25439" y="35183"/>
                  </a:cubicBezTo>
                  <a:cubicBezTo>
                    <a:pt x="25439" y="33484"/>
                    <a:pt x="27135" y="33484"/>
                    <a:pt x="28831" y="31785"/>
                  </a:cubicBezTo>
                  <a:close/>
                </a:path>
              </a:pathLst>
            </a:custGeom>
            <a:solidFill>
              <a:srgbClr val="FFE200"/>
            </a:solidFill>
            <a:ln w="69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59FF622-7943-BF29-D9C9-049DB0302746}"/>
                </a:ext>
              </a:extLst>
            </p:cNvPr>
            <p:cNvSpPr>
              <a:spLocks noGrp="1" noRot="1" noMove="1" noResize="1" noEditPoints="1" noAdjustHandles="1" noChangeArrowheads="1" noChangeShapeType="1"/>
            </p:cNvSpPr>
            <p:nvPr/>
          </p:nvSpPr>
          <p:spPr>
            <a:xfrm>
              <a:off x="3322085" y="4574569"/>
              <a:ext cx="40147" cy="13844"/>
            </a:xfrm>
            <a:custGeom>
              <a:avLst/>
              <a:gdLst>
                <a:gd name="connsiteX0" fmla="*/ 1 w 40147"/>
                <a:gd name="connsiteY0" fmla="*/ -497 h 13844"/>
                <a:gd name="connsiteX1" fmla="*/ 1 w 40147"/>
                <a:gd name="connsiteY1" fmla="*/ 13347 h 13844"/>
                <a:gd name="connsiteX2" fmla="*/ 40149 w 40147"/>
                <a:gd name="connsiteY2" fmla="*/ 13347 h 13844"/>
                <a:gd name="connsiteX3" fmla="*/ 40149 w 40147"/>
                <a:gd name="connsiteY3" fmla="*/ -497 h 13844"/>
                <a:gd name="connsiteX4" fmla="*/ 1 w 40147"/>
                <a:gd name="connsiteY4" fmla="*/ -497 h 1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 h="13844">
                  <a:moveTo>
                    <a:pt x="1" y="-497"/>
                  </a:moveTo>
                  <a:lnTo>
                    <a:pt x="1" y="13347"/>
                  </a:lnTo>
                  <a:lnTo>
                    <a:pt x="40149" y="13347"/>
                  </a:lnTo>
                  <a:lnTo>
                    <a:pt x="40149" y="-497"/>
                  </a:lnTo>
                  <a:lnTo>
                    <a:pt x="1" y="-497"/>
                  </a:lnTo>
                  <a:close/>
                </a:path>
              </a:pathLst>
            </a:custGeom>
            <a:solidFill>
              <a:srgbClr val="FFE200"/>
            </a:solidFill>
            <a:ln w="69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D666035-D171-0E93-9497-471180152DD8}"/>
                </a:ext>
              </a:extLst>
            </p:cNvPr>
            <p:cNvSpPr>
              <a:spLocks noGrp="1" noRot="1" noMove="1" noResize="1" noEditPoints="1" noAdjustHandles="1" noChangeArrowheads="1" noChangeShapeType="1"/>
            </p:cNvSpPr>
            <p:nvPr/>
          </p:nvSpPr>
          <p:spPr>
            <a:xfrm>
              <a:off x="3322083" y="4556573"/>
              <a:ext cx="38764" cy="13151"/>
            </a:xfrm>
            <a:custGeom>
              <a:avLst/>
              <a:gdLst>
                <a:gd name="connsiteX0" fmla="*/ 1 w 38764"/>
                <a:gd name="connsiteY0" fmla="*/ -497 h 13151"/>
                <a:gd name="connsiteX1" fmla="*/ 1 w 38764"/>
                <a:gd name="connsiteY1" fmla="*/ 12655 h 13151"/>
                <a:gd name="connsiteX2" fmla="*/ 38765 w 38764"/>
                <a:gd name="connsiteY2" fmla="*/ 12655 h 13151"/>
                <a:gd name="connsiteX3" fmla="*/ 38765 w 38764"/>
                <a:gd name="connsiteY3" fmla="*/ -497 h 13151"/>
                <a:gd name="connsiteX4" fmla="*/ 1 w 38764"/>
                <a:gd name="connsiteY4" fmla="*/ -497 h 1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4" h="13151">
                  <a:moveTo>
                    <a:pt x="1" y="-497"/>
                  </a:moveTo>
                  <a:lnTo>
                    <a:pt x="1" y="12655"/>
                  </a:lnTo>
                  <a:lnTo>
                    <a:pt x="38765" y="12655"/>
                  </a:lnTo>
                  <a:lnTo>
                    <a:pt x="38765" y="-497"/>
                  </a:lnTo>
                  <a:lnTo>
                    <a:pt x="1" y="-497"/>
                  </a:lnTo>
                  <a:close/>
                </a:path>
              </a:pathLst>
            </a:custGeom>
            <a:solidFill>
              <a:srgbClr val="FFE200"/>
            </a:solidFill>
            <a:ln w="69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17A71F9-A702-1FB5-FABA-D57755DB52E7}"/>
                </a:ext>
              </a:extLst>
            </p:cNvPr>
            <p:cNvSpPr>
              <a:spLocks noGrp="1" noRot="1" noMove="1" noResize="1" noEditPoints="1" noAdjustHandles="1" noChangeArrowheads="1" noChangeShapeType="1"/>
            </p:cNvSpPr>
            <p:nvPr/>
          </p:nvSpPr>
          <p:spPr>
            <a:xfrm>
              <a:off x="3323467" y="4539267"/>
              <a:ext cx="37379" cy="13844"/>
            </a:xfrm>
            <a:custGeom>
              <a:avLst/>
              <a:gdLst>
                <a:gd name="connsiteX0" fmla="*/ 1 w 37379"/>
                <a:gd name="connsiteY0" fmla="*/ -497 h 13844"/>
                <a:gd name="connsiteX1" fmla="*/ 1 w 37379"/>
                <a:gd name="connsiteY1" fmla="*/ 13347 h 13844"/>
                <a:gd name="connsiteX2" fmla="*/ 37381 w 37379"/>
                <a:gd name="connsiteY2" fmla="*/ 13347 h 13844"/>
                <a:gd name="connsiteX3" fmla="*/ 37381 w 37379"/>
                <a:gd name="connsiteY3" fmla="*/ -497 h 13844"/>
                <a:gd name="connsiteX4" fmla="*/ 1 w 37379"/>
                <a:gd name="connsiteY4" fmla="*/ -497 h 1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9" h="13844">
                  <a:moveTo>
                    <a:pt x="1" y="-497"/>
                  </a:moveTo>
                  <a:lnTo>
                    <a:pt x="1" y="13347"/>
                  </a:lnTo>
                  <a:lnTo>
                    <a:pt x="37381" y="13347"/>
                  </a:lnTo>
                  <a:lnTo>
                    <a:pt x="37381" y="-497"/>
                  </a:lnTo>
                  <a:lnTo>
                    <a:pt x="1" y="-497"/>
                  </a:lnTo>
                  <a:close/>
                </a:path>
              </a:pathLst>
            </a:custGeom>
            <a:solidFill>
              <a:srgbClr val="FFE200"/>
            </a:solidFill>
            <a:ln w="69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B485112-459A-F791-0369-37A3AB2D7425}"/>
                </a:ext>
              </a:extLst>
            </p:cNvPr>
            <p:cNvSpPr>
              <a:spLocks noGrp="1" noRot="1" noMove="1" noResize="1" noEditPoints="1" noAdjustHandles="1" noChangeArrowheads="1" noChangeShapeType="1"/>
            </p:cNvSpPr>
            <p:nvPr/>
          </p:nvSpPr>
          <p:spPr>
            <a:xfrm>
              <a:off x="3323467" y="4522654"/>
              <a:ext cx="35994" cy="11768"/>
            </a:xfrm>
            <a:custGeom>
              <a:avLst/>
              <a:gdLst>
                <a:gd name="connsiteX0" fmla="*/ 1 w 35994"/>
                <a:gd name="connsiteY0" fmla="*/ -497 h 11768"/>
                <a:gd name="connsiteX1" fmla="*/ 1 w 35994"/>
                <a:gd name="connsiteY1" fmla="*/ 11271 h 11768"/>
                <a:gd name="connsiteX2" fmla="*/ 35996 w 35994"/>
                <a:gd name="connsiteY2" fmla="*/ 11271 h 11768"/>
                <a:gd name="connsiteX3" fmla="*/ 35996 w 35994"/>
                <a:gd name="connsiteY3" fmla="*/ -497 h 11768"/>
                <a:gd name="connsiteX4" fmla="*/ 1 w 35994"/>
                <a:gd name="connsiteY4" fmla="*/ -497 h 1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94" h="11768">
                  <a:moveTo>
                    <a:pt x="1" y="-497"/>
                  </a:moveTo>
                  <a:lnTo>
                    <a:pt x="1" y="11271"/>
                  </a:lnTo>
                  <a:lnTo>
                    <a:pt x="35996" y="11271"/>
                  </a:lnTo>
                  <a:lnTo>
                    <a:pt x="35996" y="-497"/>
                  </a:lnTo>
                  <a:lnTo>
                    <a:pt x="1" y="-497"/>
                  </a:lnTo>
                  <a:close/>
                </a:path>
              </a:pathLst>
            </a:custGeom>
            <a:solidFill>
              <a:srgbClr val="FFE200"/>
            </a:solidFill>
            <a:ln w="69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A999792-6F5E-943B-230D-AFB7FDE56954}"/>
                </a:ext>
              </a:extLst>
            </p:cNvPr>
            <p:cNvSpPr>
              <a:spLocks noGrp="1" noRot="1" noMove="1" noResize="1" noEditPoints="1" noAdjustHandles="1" noChangeArrowheads="1" noChangeShapeType="1"/>
            </p:cNvSpPr>
            <p:nvPr/>
          </p:nvSpPr>
          <p:spPr>
            <a:xfrm>
              <a:off x="3325545" y="4507425"/>
              <a:ext cx="33917" cy="10383"/>
            </a:xfrm>
            <a:custGeom>
              <a:avLst/>
              <a:gdLst>
                <a:gd name="connsiteX0" fmla="*/ 1 w 33917"/>
                <a:gd name="connsiteY0" fmla="*/ -497 h 10383"/>
                <a:gd name="connsiteX1" fmla="*/ 1 w 33917"/>
                <a:gd name="connsiteY1" fmla="*/ 9886 h 10383"/>
                <a:gd name="connsiteX2" fmla="*/ 33919 w 33917"/>
                <a:gd name="connsiteY2" fmla="*/ 9886 h 10383"/>
                <a:gd name="connsiteX3" fmla="*/ 33919 w 33917"/>
                <a:gd name="connsiteY3" fmla="*/ -497 h 10383"/>
                <a:gd name="connsiteX4" fmla="*/ 1 w 33917"/>
                <a:gd name="connsiteY4" fmla="*/ -497 h 1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 h="10383">
                  <a:moveTo>
                    <a:pt x="1" y="-497"/>
                  </a:moveTo>
                  <a:lnTo>
                    <a:pt x="1" y="9886"/>
                  </a:lnTo>
                  <a:lnTo>
                    <a:pt x="33919" y="9886"/>
                  </a:lnTo>
                  <a:lnTo>
                    <a:pt x="33919" y="-497"/>
                  </a:lnTo>
                  <a:lnTo>
                    <a:pt x="1" y="-497"/>
                  </a:lnTo>
                  <a:close/>
                </a:path>
              </a:pathLst>
            </a:custGeom>
            <a:solidFill>
              <a:srgbClr val="FFE200"/>
            </a:solidFill>
            <a:ln w="69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03A71EC-5298-0A3B-E14A-1B1BDA596663}"/>
                </a:ext>
              </a:extLst>
            </p:cNvPr>
            <p:cNvSpPr>
              <a:spLocks noGrp="1" noRot="1" noMove="1" noResize="1" noEditPoints="1" noAdjustHandles="1" noChangeArrowheads="1" noChangeShapeType="1"/>
            </p:cNvSpPr>
            <p:nvPr/>
          </p:nvSpPr>
          <p:spPr>
            <a:xfrm>
              <a:off x="3325545" y="4494274"/>
              <a:ext cx="31842" cy="8306"/>
            </a:xfrm>
            <a:custGeom>
              <a:avLst/>
              <a:gdLst>
                <a:gd name="connsiteX0" fmla="*/ 25138 w 31842"/>
                <a:gd name="connsiteY0" fmla="*/ -497 h 8306"/>
                <a:gd name="connsiteX1" fmla="*/ 1 w 31842"/>
                <a:gd name="connsiteY1" fmla="*/ -497 h 8306"/>
                <a:gd name="connsiteX2" fmla="*/ 1 w 31842"/>
                <a:gd name="connsiteY2" fmla="*/ 7809 h 8306"/>
                <a:gd name="connsiteX3" fmla="*/ 31843 w 31842"/>
                <a:gd name="connsiteY3" fmla="*/ 7809 h 8306"/>
                <a:gd name="connsiteX4" fmla="*/ 31843 w 31842"/>
                <a:gd name="connsiteY4" fmla="*/ -497 h 8306"/>
                <a:gd name="connsiteX5" fmla="*/ 25138 w 31842"/>
                <a:gd name="connsiteY5" fmla="*/ -497 h 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2" h="8306">
                  <a:moveTo>
                    <a:pt x="25138" y="-497"/>
                  </a:moveTo>
                  <a:lnTo>
                    <a:pt x="1" y="-497"/>
                  </a:lnTo>
                  <a:lnTo>
                    <a:pt x="1" y="7809"/>
                  </a:lnTo>
                  <a:lnTo>
                    <a:pt x="31843" y="7809"/>
                  </a:lnTo>
                  <a:lnTo>
                    <a:pt x="31843" y="-497"/>
                  </a:lnTo>
                  <a:lnTo>
                    <a:pt x="25138" y="-497"/>
                  </a:lnTo>
                  <a:close/>
                </a:path>
              </a:pathLst>
            </a:custGeom>
            <a:solidFill>
              <a:srgbClr val="FFE200"/>
            </a:solidFill>
            <a:ln w="69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8D9E7A8-3741-EF4F-13E5-F3C9122639F3}"/>
                </a:ext>
              </a:extLst>
            </p:cNvPr>
            <p:cNvSpPr>
              <a:spLocks noGrp="1" noRot="1" noMove="1" noResize="1" noEditPoints="1" noAdjustHandles="1" noChangeArrowheads="1" noChangeShapeType="1"/>
            </p:cNvSpPr>
            <p:nvPr/>
          </p:nvSpPr>
          <p:spPr>
            <a:xfrm>
              <a:off x="3285397" y="4593258"/>
              <a:ext cx="114213" cy="29072"/>
            </a:xfrm>
            <a:custGeom>
              <a:avLst/>
              <a:gdLst>
                <a:gd name="connsiteX0" fmla="*/ 109175 w 114213"/>
                <a:gd name="connsiteY0" fmla="*/ -497 h 29072"/>
                <a:gd name="connsiteX1" fmla="*/ 3360 w 114213"/>
                <a:gd name="connsiteY1" fmla="*/ -497 h 29072"/>
                <a:gd name="connsiteX2" fmla="*/ 1680 w 114213"/>
                <a:gd name="connsiteY2" fmla="*/ 13184 h 29072"/>
                <a:gd name="connsiteX3" fmla="*/ 1 w 114213"/>
                <a:gd name="connsiteY3" fmla="*/ 23446 h 29072"/>
                <a:gd name="connsiteX4" fmla="*/ 3360 w 114213"/>
                <a:gd name="connsiteY4" fmla="*/ 20025 h 29072"/>
                <a:gd name="connsiteX5" fmla="*/ 10078 w 114213"/>
                <a:gd name="connsiteY5" fmla="*/ 14894 h 29072"/>
                <a:gd name="connsiteX6" fmla="*/ 20156 w 114213"/>
                <a:gd name="connsiteY6" fmla="*/ 11474 h 29072"/>
                <a:gd name="connsiteX7" fmla="*/ 30234 w 114213"/>
                <a:gd name="connsiteY7" fmla="*/ 11474 h 29072"/>
                <a:gd name="connsiteX8" fmla="*/ 40311 w 114213"/>
                <a:gd name="connsiteY8" fmla="*/ 13184 h 29072"/>
                <a:gd name="connsiteX9" fmla="*/ 48709 w 114213"/>
                <a:gd name="connsiteY9" fmla="*/ 18315 h 29072"/>
                <a:gd name="connsiteX10" fmla="*/ 53749 w 114213"/>
                <a:gd name="connsiteY10" fmla="*/ 23446 h 29072"/>
                <a:gd name="connsiteX11" fmla="*/ 57108 w 114213"/>
                <a:gd name="connsiteY11" fmla="*/ 28576 h 29072"/>
                <a:gd name="connsiteX12" fmla="*/ 60468 w 114213"/>
                <a:gd name="connsiteY12" fmla="*/ 23446 h 29072"/>
                <a:gd name="connsiteX13" fmla="*/ 65504 w 114213"/>
                <a:gd name="connsiteY13" fmla="*/ 18315 h 29072"/>
                <a:gd name="connsiteX14" fmla="*/ 73904 w 114213"/>
                <a:gd name="connsiteY14" fmla="*/ 13184 h 29072"/>
                <a:gd name="connsiteX15" fmla="*/ 83983 w 114213"/>
                <a:gd name="connsiteY15" fmla="*/ 11474 h 29072"/>
                <a:gd name="connsiteX16" fmla="*/ 94057 w 114213"/>
                <a:gd name="connsiteY16" fmla="*/ 11474 h 29072"/>
                <a:gd name="connsiteX17" fmla="*/ 104135 w 114213"/>
                <a:gd name="connsiteY17" fmla="*/ 14894 h 29072"/>
                <a:gd name="connsiteX18" fmla="*/ 110853 w 114213"/>
                <a:gd name="connsiteY18" fmla="*/ 20025 h 29072"/>
                <a:gd name="connsiteX19" fmla="*/ 114215 w 114213"/>
                <a:gd name="connsiteY19" fmla="*/ 23446 h 29072"/>
                <a:gd name="connsiteX20" fmla="*/ 112536 w 114213"/>
                <a:gd name="connsiteY20" fmla="*/ 14894 h 29072"/>
                <a:gd name="connsiteX21" fmla="*/ 110853 w 114213"/>
                <a:gd name="connsiteY21" fmla="*/ 6343 h 29072"/>
                <a:gd name="connsiteX22" fmla="*/ 109175 w 114213"/>
                <a:gd name="connsiteY22" fmla="*/ -497 h 2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13" h="29072">
                  <a:moveTo>
                    <a:pt x="109175" y="-497"/>
                  </a:moveTo>
                  <a:lnTo>
                    <a:pt x="3360" y="-497"/>
                  </a:lnTo>
                  <a:cubicBezTo>
                    <a:pt x="3360" y="4634"/>
                    <a:pt x="1680" y="9764"/>
                    <a:pt x="1680" y="13184"/>
                  </a:cubicBezTo>
                  <a:lnTo>
                    <a:pt x="1" y="23446"/>
                  </a:lnTo>
                  <a:cubicBezTo>
                    <a:pt x="1680" y="21735"/>
                    <a:pt x="3360" y="21735"/>
                    <a:pt x="3360" y="20025"/>
                  </a:cubicBezTo>
                  <a:cubicBezTo>
                    <a:pt x="5040" y="18315"/>
                    <a:pt x="8398" y="16605"/>
                    <a:pt x="10078" y="14894"/>
                  </a:cubicBezTo>
                  <a:cubicBezTo>
                    <a:pt x="13437" y="13184"/>
                    <a:pt x="16797" y="11474"/>
                    <a:pt x="20156" y="11474"/>
                  </a:cubicBezTo>
                  <a:cubicBezTo>
                    <a:pt x="23515" y="11474"/>
                    <a:pt x="26874" y="9764"/>
                    <a:pt x="30234" y="11474"/>
                  </a:cubicBezTo>
                  <a:cubicBezTo>
                    <a:pt x="33593" y="11474"/>
                    <a:pt x="36952" y="13184"/>
                    <a:pt x="40311" y="13184"/>
                  </a:cubicBezTo>
                  <a:cubicBezTo>
                    <a:pt x="43671" y="14894"/>
                    <a:pt x="45350" y="16605"/>
                    <a:pt x="48709" y="18315"/>
                  </a:cubicBezTo>
                  <a:cubicBezTo>
                    <a:pt x="50389" y="20025"/>
                    <a:pt x="52069" y="21735"/>
                    <a:pt x="53749" y="23446"/>
                  </a:cubicBezTo>
                  <a:cubicBezTo>
                    <a:pt x="55428" y="25155"/>
                    <a:pt x="55428" y="26865"/>
                    <a:pt x="57108" y="28576"/>
                  </a:cubicBezTo>
                  <a:cubicBezTo>
                    <a:pt x="58786" y="26865"/>
                    <a:pt x="58786" y="25155"/>
                    <a:pt x="60468" y="23446"/>
                  </a:cubicBezTo>
                  <a:cubicBezTo>
                    <a:pt x="62147" y="21735"/>
                    <a:pt x="63825" y="20025"/>
                    <a:pt x="65504" y="18315"/>
                  </a:cubicBezTo>
                  <a:cubicBezTo>
                    <a:pt x="68865" y="16605"/>
                    <a:pt x="70543" y="14894"/>
                    <a:pt x="73904" y="13184"/>
                  </a:cubicBezTo>
                  <a:cubicBezTo>
                    <a:pt x="77265" y="11474"/>
                    <a:pt x="80622" y="11474"/>
                    <a:pt x="83983" y="11474"/>
                  </a:cubicBezTo>
                  <a:cubicBezTo>
                    <a:pt x="87339" y="11474"/>
                    <a:pt x="90700" y="11474"/>
                    <a:pt x="94057" y="11474"/>
                  </a:cubicBezTo>
                  <a:cubicBezTo>
                    <a:pt x="97418" y="11474"/>
                    <a:pt x="100779" y="13184"/>
                    <a:pt x="104135" y="14894"/>
                  </a:cubicBezTo>
                  <a:cubicBezTo>
                    <a:pt x="105818" y="16605"/>
                    <a:pt x="109175" y="18315"/>
                    <a:pt x="110853" y="20025"/>
                  </a:cubicBezTo>
                  <a:cubicBezTo>
                    <a:pt x="112536" y="21735"/>
                    <a:pt x="114215" y="21735"/>
                    <a:pt x="114215" y="23446"/>
                  </a:cubicBezTo>
                  <a:lnTo>
                    <a:pt x="112536" y="14894"/>
                  </a:lnTo>
                  <a:cubicBezTo>
                    <a:pt x="112536" y="13184"/>
                    <a:pt x="110853" y="9764"/>
                    <a:pt x="110853" y="6343"/>
                  </a:cubicBezTo>
                  <a:cubicBezTo>
                    <a:pt x="110853" y="4634"/>
                    <a:pt x="109175" y="2923"/>
                    <a:pt x="109175" y="-497"/>
                  </a:cubicBezTo>
                  <a:close/>
                </a:path>
              </a:pathLst>
            </a:custGeom>
            <a:solidFill>
              <a:srgbClr val="FFE200"/>
            </a:solidFill>
            <a:ln w="69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CBF72CD-A4B9-4ADD-EF81-C7807663CDD6}"/>
                </a:ext>
              </a:extLst>
            </p:cNvPr>
            <p:cNvSpPr>
              <a:spLocks noGrp="1" noRot="1" noMove="1" noResize="1" noEditPoints="1" noAdjustHandles="1" noChangeArrowheads="1" noChangeShapeType="1"/>
            </p:cNvSpPr>
            <p:nvPr/>
          </p:nvSpPr>
          <p:spPr>
            <a:xfrm>
              <a:off x="3137265" y="4660402"/>
              <a:ext cx="143978" cy="54681"/>
            </a:xfrm>
            <a:custGeom>
              <a:avLst/>
              <a:gdLst>
                <a:gd name="connsiteX0" fmla="*/ 12542 w 143978"/>
                <a:gd name="connsiteY0" fmla="*/ 42293 h 54681"/>
                <a:gd name="connsiteX1" fmla="*/ 17597 w 143978"/>
                <a:gd name="connsiteY1" fmla="*/ -175 h 54681"/>
                <a:gd name="connsiteX2" fmla="*/ 34448 w 143978"/>
                <a:gd name="connsiteY2" fmla="*/ 13416 h 54681"/>
                <a:gd name="connsiteX3" fmla="*/ 24337 w 143978"/>
                <a:gd name="connsiteY3" fmla="*/ 23609 h 54681"/>
                <a:gd name="connsiteX4" fmla="*/ 17597 w 143978"/>
                <a:gd name="connsiteY4" fmla="*/ 10018 h 54681"/>
                <a:gd name="connsiteX5" fmla="*/ 24337 w 143978"/>
                <a:gd name="connsiteY5" fmla="*/ 33800 h 54681"/>
                <a:gd name="connsiteX6" fmla="*/ 36133 w 143978"/>
                <a:gd name="connsiteY6" fmla="*/ 33800 h 54681"/>
                <a:gd name="connsiteX7" fmla="*/ 36133 w 143978"/>
                <a:gd name="connsiteY7" fmla="*/ 38901 h 54681"/>
                <a:gd name="connsiteX8" fmla="*/ 42874 w 143978"/>
                <a:gd name="connsiteY8" fmla="*/ 38901 h 54681"/>
                <a:gd name="connsiteX9" fmla="*/ 59725 w 143978"/>
                <a:gd name="connsiteY9" fmla="*/ 38901 h 54681"/>
                <a:gd name="connsiteX10" fmla="*/ 98481 w 143978"/>
                <a:gd name="connsiteY10" fmla="*/ 15114 h 54681"/>
                <a:gd name="connsiteX11" fmla="*/ 143979 w 143978"/>
                <a:gd name="connsiteY11" fmla="*/ 1524 h 54681"/>
                <a:gd name="connsiteX12" fmla="*/ 143979 w 143978"/>
                <a:gd name="connsiteY12" fmla="*/ 32104 h 54681"/>
                <a:gd name="connsiteX13" fmla="*/ 103537 w 143978"/>
                <a:gd name="connsiteY13" fmla="*/ 37198 h 54681"/>
                <a:gd name="connsiteX14" fmla="*/ 61410 w 143978"/>
                <a:gd name="connsiteY14" fmla="*/ 54185 h 54681"/>
                <a:gd name="connsiteX15" fmla="*/ 42874 w 143978"/>
                <a:gd name="connsiteY15" fmla="*/ 54185 h 54681"/>
                <a:gd name="connsiteX16" fmla="*/ 5801 w 143978"/>
                <a:gd name="connsiteY16" fmla="*/ 54185 h 54681"/>
                <a:gd name="connsiteX17" fmla="*/ 12542 w 143978"/>
                <a:gd name="connsiteY17" fmla="*/ 42293 h 5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978" h="54681">
                  <a:moveTo>
                    <a:pt x="12542" y="42293"/>
                  </a:moveTo>
                  <a:cubicBezTo>
                    <a:pt x="-9364" y="23609"/>
                    <a:pt x="746" y="1524"/>
                    <a:pt x="17597" y="-175"/>
                  </a:cubicBezTo>
                  <a:cubicBezTo>
                    <a:pt x="24337" y="-1874"/>
                    <a:pt x="36133" y="3223"/>
                    <a:pt x="34448" y="13416"/>
                  </a:cubicBezTo>
                  <a:cubicBezTo>
                    <a:pt x="34448" y="18512"/>
                    <a:pt x="29393" y="23609"/>
                    <a:pt x="24337" y="23609"/>
                  </a:cubicBezTo>
                  <a:cubicBezTo>
                    <a:pt x="15912" y="23609"/>
                    <a:pt x="12542" y="15114"/>
                    <a:pt x="17597" y="10018"/>
                  </a:cubicBezTo>
                  <a:cubicBezTo>
                    <a:pt x="10857" y="13416"/>
                    <a:pt x="10857" y="27007"/>
                    <a:pt x="24337" y="33800"/>
                  </a:cubicBezTo>
                  <a:lnTo>
                    <a:pt x="36133" y="33800"/>
                  </a:lnTo>
                  <a:lnTo>
                    <a:pt x="36133" y="38901"/>
                  </a:lnTo>
                  <a:lnTo>
                    <a:pt x="42874" y="38901"/>
                  </a:lnTo>
                  <a:lnTo>
                    <a:pt x="59725" y="38901"/>
                  </a:lnTo>
                  <a:cubicBezTo>
                    <a:pt x="71521" y="38901"/>
                    <a:pt x="85001" y="28705"/>
                    <a:pt x="98481" y="15114"/>
                  </a:cubicBezTo>
                  <a:cubicBezTo>
                    <a:pt x="120388" y="-5271"/>
                    <a:pt x="130498" y="-175"/>
                    <a:pt x="143979" y="1524"/>
                  </a:cubicBezTo>
                  <a:cubicBezTo>
                    <a:pt x="143979" y="11717"/>
                    <a:pt x="143979" y="23609"/>
                    <a:pt x="143979" y="32104"/>
                  </a:cubicBezTo>
                  <a:cubicBezTo>
                    <a:pt x="127129" y="20211"/>
                    <a:pt x="118703" y="25308"/>
                    <a:pt x="103537" y="37198"/>
                  </a:cubicBezTo>
                  <a:cubicBezTo>
                    <a:pt x="91741" y="47395"/>
                    <a:pt x="83316" y="54185"/>
                    <a:pt x="61410" y="54185"/>
                  </a:cubicBezTo>
                  <a:lnTo>
                    <a:pt x="42874" y="54185"/>
                  </a:lnTo>
                  <a:cubicBezTo>
                    <a:pt x="31078" y="54185"/>
                    <a:pt x="17597" y="54185"/>
                    <a:pt x="5801" y="54185"/>
                  </a:cubicBezTo>
                  <a:cubicBezTo>
                    <a:pt x="7486" y="50786"/>
                    <a:pt x="10857" y="45692"/>
                    <a:pt x="12542" y="42293"/>
                  </a:cubicBezTo>
                  <a:close/>
                </a:path>
              </a:pathLst>
            </a:custGeom>
            <a:solidFill>
              <a:srgbClr val="FFE200"/>
            </a:solidFill>
            <a:ln w="69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943EC19-DFF4-4621-900E-1AA79EDF3D31}"/>
                </a:ext>
              </a:extLst>
            </p:cNvPr>
            <p:cNvSpPr>
              <a:spLocks noGrp="1" noRot="1" noMove="1" noResize="1" noEditPoints="1" noAdjustHandles="1" noChangeArrowheads="1" noChangeShapeType="1"/>
            </p:cNvSpPr>
            <p:nvPr/>
          </p:nvSpPr>
          <p:spPr>
            <a:xfrm>
              <a:off x="3117884" y="4734468"/>
              <a:ext cx="141209" cy="180662"/>
            </a:xfrm>
            <a:custGeom>
              <a:avLst/>
              <a:gdLst>
                <a:gd name="connsiteX0" fmla="*/ 141211 w 141209"/>
                <a:gd name="connsiteY0" fmla="*/ 122900 h 180662"/>
                <a:gd name="connsiteX1" fmla="*/ 70606 w 141209"/>
                <a:gd name="connsiteY1" fmla="*/ 180166 h 180662"/>
                <a:gd name="connsiteX2" fmla="*/ 1 w 141209"/>
                <a:gd name="connsiteY2" fmla="*/ 122900 h 180662"/>
                <a:gd name="connsiteX3" fmla="*/ 3363 w 141209"/>
                <a:gd name="connsiteY3" fmla="*/ 122900 h 180662"/>
                <a:gd name="connsiteX4" fmla="*/ 63881 w 141209"/>
                <a:gd name="connsiteY4" fmla="*/ -50 h 180662"/>
                <a:gd name="connsiteX5" fmla="*/ 68924 w 141209"/>
                <a:gd name="connsiteY5" fmla="*/ 5003 h 180662"/>
                <a:gd name="connsiteX6" fmla="*/ 11768 w 141209"/>
                <a:gd name="connsiteY6" fmla="*/ 122900 h 180662"/>
                <a:gd name="connsiteX7" fmla="*/ 68924 w 141209"/>
                <a:gd name="connsiteY7" fmla="*/ 122900 h 180662"/>
                <a:gd name="connsiteX8" fmla="*/ 68924 w 141209"/>
                <a:gd name="connsiteY8" fmla="*/ 5003 h 180662"/>
                <a:gd name="connsiteX9" fmla="*/ 75648 w 141209"/>
                <a:gd name="connsiteY9" fmla="*/ 5003 h 180662"/>
                <a:gd name="connsiteX10" fmla="*/ 75648 w 141209"/>
                <a:gd name="connsiteY10" fmla="*/ 122900 h 180662"/>
                <a:gd name="connsiteX11" fmla="*/ 132804 w 141209"/>
                <a:gd name="connsiteY11" fmla="*/ 122900 h 180662"/>
                <a:gd name="connsiteX12" fmla="*/ 75648 w 141209"/>
                <a:gd name="connsiteY12" fmla="*/ 5003 h 180662"/>
                <a:gd name="connsiteX13" fmla="*/ 80692 w 141209"/>
                <a:gd name="connsiteY13" fmla="*/ -50 h 180662"/>
                <a:gd name="connsiteX14" fmla="*/ 141211 w 141209"/>
                <a:gd name="connsiteY14" fmla="*/ 122900 h 180662"/>
                <a:gd name="connsiteX15" fmla="*/ 141211 w 141209"/>
                <a:gd name="connsiteY15" fmla="*/ 122900 h 1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209" h="180662">
                  <a:moveTo>
                    <a:pt x="141211" y="122900"/>
                  </a:moveTo>
                  <a:cubicBezTo>
                    <a:pt x="134486" y="154900"/>
                    <a:pt x="104227" y="180166"/>
                    <a:pt x="70606" y="180166"/>
                  </a:cubicBezTo>
                  <a:cubicBezTo>
                    <a:pt x="35303" y="180166"/>
                    <a:pt x="6725" y="156589"/>
                    <a:pt x="1" y="122900"/>
                  </a:cubicBezTo>
                  <a:lnTo>
                    <a:pt x="3363" y="122900"/>
                  </a:lnTo>
                  <a:lnTo>
                    <a:pt x="63881" y="-50"/>
                  </a:lnTo>
                  <a:cubicBezTo>
                    <a:pt x="63881" y="-1732"/>
                    <a:pt x="70606" y="1632"/>
                    <a:pt x="68924" y="5003"/>
                  </a:cubicBezTo>
                  <a:lnTo>
                    <a:pt x="11768" y="122900"/>
                  </a:lnTo>
                  <a:lnTo>
                    <a:pt x="68924" y="122900"/>
                  </a:lnTo>
                  <a:lnTo>
                    <a:pt x="68924" y="5003"/>
                  </a:lnTo>
                  <a:cubicBezTo>
                    <a:pt x="68924" y="1632"/>
                    <a:pt x="75648" y="1632"/>
                    <a:pt x="75648" y="5003"/>
                  </a:cubicBezTo>
                  <a:lnTo>
                    <a:pt x="75648" y="122900"/>
                  </a:lnTo>
                  <a:lnTo>
                    <a:pt x="132804" y="122900"/>
                  </a:lnTo>
                  <a:lnTo>
                    <a:pt x="75648" y="5003"/>
                  </a:lnTo>
                  <a:cubicBezTo>
                    <a:pt x="73967" y="1632"/>
                    <a:pt x="80692" y="-1732"/>
                    <a:pt x="80692" y="-50"/>
                  </a:cubicBezTo>
                  <a:lnTo>
                    <a:pt x="141211" y="122900"/>
                  </a:lnTo>
                  <a:lnTo>
                    <a:pt x="141211" y="122900"/>
                  </a:lnTo>
                  <a:close/>
                </a:path>
              </a:pathLst>
            </a:custGeom>
            <a:solidFill>
              <a:srgbClr val="FFE200"/>
            </a:solidFill>
            <a:ln w="69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B1E2E30-BBDB-1591-F3B5-337DD69CA8A7}"/>
                </a:ext>
              </a:extLst>
            </p:cNvPr>
            <p:cNvSpPr>
              <a:spLocks noGrp="1" noRot="1" noMove="1" noResize="1" noEditPoints="1" noAdjustHandles="1" noChangeArrowheads="1" noChangeShapeType="1"/>
            </p:cNvSpPr>
            <p:nvPr/>
          </p:nvSpPr>
          <p:spPr>
            <a:xfrm>
              <a:off x="3173260" y="4716469"/>
              <a:ext cx="30456" cy="30456"/>
            </a:xfrm>
            <a:custGeom>
              <a:avLst/>
              <a:gdLst>
                <a:gd name="connsiteX0" fmla="*/ 15229 w 30456"/>
                <a:gd name="connsiteY0" fmla="*/ 6273 h 30456"/>
                <a:gd name="connsiteX1" fmla="*/ 23690 w 30456"/>
                <a:gd name="connsiteY1" fmla="*/ 14731 h 30456"/>
                <a:gd name="connsiteX2" fmla="*/ 15229 w 30456"/>
                <a:gd name="connsiteY2" fmla="*/ 23197 h 30456"/>
                <a:gd name="connsiteX3" fmla="*/ 6769 w 30456"/>
                <a:gd name="connsiteY3" fmla="*/ 14731 h 30456"/>
                <a:gd name="connsiteX4" fmla="*/ 15229 w 30456"/>
                <a:gd name="connsiteY4" fmla="*/ 6273 h 30456"/>
                <a:gd name="connsiteX5" fmla="*/ 15229 w 30456"/>
                <a:gd name="connsiteY5" fmla="*/ -497 h 30456"/>
                <a:gd name="connsiteX6" fmla="*/ 1 w 30456"/>
                <a:gd name="connsiteY6" fmla="*/ 14731 h 30456"/>
                <a:gd name="connsiteX7" fmla="*/ 15229 w 30456"/>
                <a:gd name="connsiteY7" fmla="*/ 29960 h 30456"/>
                <a:gd name="connsiteX8" fmla="*/ 30458 w 30456"/>
                <a:gd name="connsiteY8" fmla="*/ 14731 h 30456"/>
                <a:gd name="connsiteX9" fmla="*/ 15229 w 30456"/>
                <a:gd name="connsiteY9" fmla="*/ -497 h 3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56" h="30456">
                  <a:moveTo>
                    <a:pt x="15229" y="6273"/>
                  </a:moveTo>
                  <a:cubicBezTo>
                    <a:pt x="20305" y="6273"/>
                    <a:pt x="23690" y="9658"/>
                    <a:pt x="23690" y="14731"/>
                  </a:cubicBezTo>
                  <a:cubicBezTo>
                    <a:pt x="23690" y="19812"/>
                    <a:pt x="20305" y="23197"/>
                    <a:pt x="15229" y="23197"/>
                  </a:cubicBezTo>
                  <a:cubicBezTo>
                    <a:pt x="10154" y="23197"/>
                    <a:pt x="6769" y="19812"/>
                    <a:pt x="6769" y="14731"/>
                  </a:cubicBezTo>
                  <a:cubicBezTo>
                    <a:pt x="8461" y="9658"/>
                    <a:pt x="11845" y="6273"/>
                    <a:pt x="15229" y="6273"/>
                  </a:cubicBezTo>
                  <a:close/>
                  <a:moveTo>
                    <a:pt x="15229" y="-497"/>
                  </a:moveTo>
                  <a:cubicBezTo>
                    <a:pt x="6769" y="-497"/>
                    <a:pt x="1" y="6273"/>
                    <a:pt x="1" y="14731"/>
                  </a:cubicBezTo>
                  <a:cubicBezTo>
                    <a:pt x="1" y="23197"/>
                    <a:pt x="6769" y="29960"/>
                    <a:pt x="15229" y="29960"/>
                  </a:cubicBezTo>
                  <a:cubicBezTo>
                    <a:pt x="23690" y="29960"/>
                    <a:pt x="30458" y="23197"/>
                    <a:pt x="30458" y="14731"/>
                  </a:cubicBezTo>
                  <a:cubicBezTo>
                    <a:pt x="30458" y="6273"/>
                    <a:pt x="23690" y="-497"/>
                    <a:pt x="15229" y="-497"/>
                  </a:cubicBezTo>
                  <a:close/>
                </a:path>
              </a:pathLst>
            </a:custGeom>
            <a:solidFill>
              <a:srgbClr val="FFE200"/>
            </a:solidFill>
            <a:ln w="69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06EABAF-D533-E6F7-5D9E-1109AA65DB0C}"/>
                </a:ext>
              </a:extLst>
            </p:cNvPr>
            <p:cNvSpPr>
              <a:spLocks noGrp="1" noRot="1" noMove="1" noResize="1" noEditPoints="1" noAdjustHandles="1" noChangeArrowheads="1" noChangeShapeType="1"/>
            </p:cNvSpPr>
            <p:nvPr/>
          </p:nvSpPr>
          <p:spPr>
            <a:xfrm>
              <a:off x="3183643" y="4686014"/>
              <a:ext cx="11767" cy="42221"/>
            </a:xfrm>
            <a:custGeom>
              <a:avLst/>
              <a:gdLst>
                <a:gd name="connsiteX0" fmla="*/ 11768 w 11767"/>
                <a:gd name="connsiteY0" fmla="*/ -497 h 42221"/>
                <a:gd name="connsiteX1" fmla="*/ 1 w 11767"/>
                <a:gd name="connsiteY1" fmla="*/ -497 h 42221"/>
                <a:gd name="connsiteX2" fmla="*/ 1 w 11767"/>
                <a:gd name="connsiteY2" fmla="*/ 41725 h 42221"/>
                <a:gd name="connsiteX3" fmla="*/ 11768 w 11767"/>
                <a:gd name="connsiteY3" fmla="*/ 41725 h 42221"/>
                <a:gd name="connsiteX4" fmla="*/ 11768 w 11767"/>
                <a:gd name="connsiteY4" fmla="*/ -497 h 4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7" h="42221">
                  <a:moveTo>
                    <a:pt x="11768" y="-497"/>
                  </a:moveTo>
                  <a:lnTo>
                    <a:pt x="1" y="-497"/>
                  </a:lnTo>
                  <a:lnTo>
                    <a:pt x="1" y="41725"/>
                  </a:lnTo>
                  <a:lnTo>
                    <a:pt x="11768" y="41725"/>
                  </a:lnTo>
                  <a:lnTo>
                    <a:pt x="11768" y="-497"/>
                  </a:lnTo>
                  <a:close/>
                </a:path>
              </a:pathLst>
            </a:custGeom>
            <a:solidFill>
              <a:srgbClr val="FFE200"/>
            </a:solidFill>
            <a:ln w="69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A381367-32DC-E333-AF74-10441444CA4E}"/>
                </a:ext>
              </a:extLst>
            </p:cNvPr>
            <p:cNvSpPr>
              <a:spLocks noGrp="1" noRot="1" noMove="1" noResize="1" noEditPoints="1" noAdjustHandles="1" noChangeArrowheads="1" noChangeShapeType="1"/>
            </p:cNvSpPr>
            <p:nvPr/>
          </p:nvSpPr>
          <p:spPr>
            <a:xfrm>
              <a:off x="3399611" y="4660402"/>
              <a:ext cx="143978" cy="54681"/>
            </a:xfrm>
            <a:custGeom>
              <a:avLst/>
              <a:gdLst>
                <a:gd name="connsiteX0" fmla="*/ 131440 w 143978"/>
                <a:gd name="connsiteY0" fmla="*/ 42293 h 54681"/>
                <a:gd name="connsiteX1" fmla="*/ 126384 w 143978"/>
                <a:gd name="connsiteY1" fmla="*/ -175 h 54681"/>
                <a:gd name="connsiteX2" fmla="*/ 109531 w 143978"/>
                <a:gd name="connsiteY2" fmla="*/ 13416 h 54681"/>
                <a:gd name="connsiteX3" fmla="*/ 119642 w 143978"/>
                <a:gd name="connsiteY3" fmla="*/ 23609 h 54681"/>
                <a:gd name="connsiteX4" fmla="*/ 126384 w 143978"/>
                <a:gd name="connsiteY4" fmla="*/ 10018 h 54681"/>
                <a:gd name="connsiteX5" fmla="*/ 119642 w 143978"/>
                <a:gd name="connsiteY5" fmla="*/ 33800 h 54681"/>
                <a:gd name="connsiteX6" fmla="*/ 107844 w 143978"/>
                <a:gd name="connsiteY6" fmla="*/ 33800 h 54681"/>
                <a:gd name="connsiteX7" fmla="*/ 107844 w 143978"/>
                <a:gd name="connsiteY7" fmla="*/ 38901 h 54681"/>
                <a:gd name="connsiteX8" fmla="*/ 101107 w 143978"/>
                <a:gd name="connsiteY8" fmla="*/ 38901 h 54681"/>
                <a:gd name="connsiteX9" fmla="*/ 84253 w 143978"/>
                <a:gd name="connsiteY9" fmla="*/ 38901 h 54681"/>
                <a:gd name="connsiteX10" fmla="*/ 45496 w 143978"/>
                <a:gd name="connsiteY10" fmla="*/ 15114 h 54681"/>
                <a:gd name="connsiteX11" fmla="*/ 1 w 143978"/>
                <a:gd name="connsiteY11" fmla="*/ 1524 h 54681"/>
                <a:gd name="connsiteX12" fmla="*/ 1 w 143978"/>
                <a:gd name="connsiteY12" fmla="*/ 32104 h 54681"/>
                <a:gd name="connsiteX13" fmla="*/ 40445 w 143978"/>
                <a:gd name="connsiteY13" fmla="*/ 37198 h 54681"/>
                <a:gd name="connsiteX14" fmla="*/ 82571 w 143978"/>
                <a:gd name="connsiteY14" fmla="*/ 54185 h 54681"/>
                <a:gd name="connsiteX15" fmla="*/ 101107 w 143978"/>
                <a:gd name="connsiteY15" fmla="*/ 54185 h 54681"/>
                <a:gd name="connsiteX16" fmla="*/ 138177 w 143978"/>
                <a:gd name="connsiteY16" fmla="*/ 54185 h 54681"/>
                <a:gd name="connsiteX17" fmla="*/ 131440 w 143978"/>
                <a:gd name="connsiteY17" fmla="*/ 42293 h 5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978" h="54681">
                  <a:moveTo>
                    <a:pt x="131440" y="42293"/>
                  </a:moveTo>
                  <a:cubicBezTo>
                    <a:pt x="153344" y="23609"/>
                    <a:pt x="143233" y="1524"/>
                    <a:pt x="126384" y="-175"/>
                  </a:cubicBezTo>
                  <a:cubicBezTo>
                    <a:pt x="119642" y="-1874"/>
                    <a:pt x="107844" y="3223"/>
                    <a:pt x="109531" y="13416"/>
                  </a:cubicBezTo>
                  <a:cubicBezTo>
                    <a:pt x="109531" y="18512"/>
                    <a:pt x="114586" y="23609"/>
                    <a:pt x="119642" y="23609"/>
                  </a:cubicBezTo>
                  <a:cubicBezTo>
                    <a:pt x="128066" y="23609"/>
                    <a:pt x="131440" y="15114"/>
                    <a:pt x="126384" y="10018"/>
                  </a:cubicBezTo>
                  <a:cubicBezTo>
                    <a:pt x="133122" y="13416"/>
                    <a:pt x="133122" y="27007"/>
                    <a:pt x="119642" y="33800"/>
                  </a:cubicBezTo>
                  <a:lnTo>
                    <a:pt x="107844" y="33800"/>
                  </a:lnTo>
                  <a:lnTo>
                    <a:pt x="107844" y="38901"/>
                  </a:lnTo>
                  <a:lnTo>
                    <a:pt x="101107" y="38901"/>
                  </a:lnTo>
                  <a:lnTo>
                    <a:pt x="84253" y="38901"/>
                  </a:lnTo>
                  <a:cubicBezTo>
                    <a:pt x="72460" y="38901"/>
                    <a:pt x="58980" y="28705"/>
                    <a:pt x="45496" y="15114"/>
                  </a:cubicBezTo>
                  <a:cubicBezTo>
                    <a:pt x="23592" y="-5271"/>
                    <a:pt x="13480" y="-175"/>
                    <a:pt x="1" y="1524"/>
                  </a:cubicBezTo>
                  <a:cubicBezTo>
                    <a:pt x="1" y="11717"/>
                    <a:pt x="1" y="23609"/>
                    <a:pt x="1" y="32104"/>
                  </a:cubicBezTo>
                  <a:cubicBezTo>
                    <a:pt x="16849" y="20211"/>
                    <a:pt x="25278" y="25308"/>
                    <a:pt x="40445" y="37198"/>
                  </a:cubicBezTo>
                  <a:cubicBezTo>
                    <a:pt x="52238" y="47395"/>
                    <a:pt x="60662" y="54185"/>
                    <a:pt x="82571" y="54185"/>
                  </a:cubicBezTo>
                  <a:lnTo>
                    <a:pt x="101107" y="54185"/>
                  </a:lnTo>
                  <a:cubicBezTo>
                    <a:pt x="112900" y="54185"/>
                    <a:pt x="126384" y="54185"/>
                    <a:pt x="138177" y="54185"/>
                  </a:cubicBezTo>
                  <a:cubicBezTo>
                    <a:pt x="136490" y="50786"/>
                    <a:pt x="133122" y="45692"/>
                    <a:pt x="131440" y="42293"/>
                  </a:cubicBezTo>
                  <a:close/>
                </a:path>
              </a:pathLst>
            </a:custGeom>
            <a:solidFill>
              <a:srgbClr val="FFE200"/>
            </a:solidFill>
            <a:ln w="69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BB7E40E-1258-1CCF-B80F-2130A99C0EE6}"/>
                </a:ext>
              </a:extLst>
            </p:cNvPr>
            <p:cNvSpPr>
              <a:spLocks noGrp="1" noRot="1" noMove="1" noResize="1" noEditPoints="1" noAdjustHandles="1" noChangeArrowheads="1" noChangeShapeType="1"/>
            </p:cNvSpPr>
            <p:nvPr/>
          </p:nvSpPr>
          <p:spPr>
            <a:xfrm>
              <a:off x="3419684" y="4734468"/>
              <a:ext cx="141901" cy="180662"/>
            </a:xfrm>
            <a:custGeom>
              <a:avLst/>
              <a:gdLst>
                <a:gd name="connsiteX0" fmla="*/ 1 w 141901"/>
                <a:gd name="connsiteY0" fmla="*/ 122900 h 180662"/>
                <a:gd name="connsiteX1" fmla="*/ 70952 w 141901"/>
                <a:gd name="connsiteY1" fmla="*/ 180166 h 180662"/>
                <a:gd name="connsiteX2" fmla="*/ 141903 w 141901"/>
                <a:gd name="connsiteY2" fmla="*/ 122900 h 180662"/>
                <a:gd name="connsiteX3" fmla="*/ 140212 w 141901"/>
                <a:gd name="connsiteY3" fmla="*/ 122900 h 180662"/>
                <a:gd name="connsiteX4" fmla="*/ 79400 w 141901"/>
                <a:gd name="connsiteY4" fmla="*/ -50 h 180662"/>
                <a:gd name="connsiteX5" fmla="*/ 74328 w 141901"/>
                <a:gd name="connsiteY5" fmla="*/ 5003 h 180662"/>
                <a:gd name="connsiteX6" fmla="*/ 131768 w 141901"/>
                <a:gd name="connsiteY6" fmla="*/ 122900 h 180662"/>
                <a:gd name="connsiteX7" fmla="*/ 74328 w 141901"/>
                <a:gd name="connsiteY7" fmla="*/ 122900 h 180662"/>
                <a:gd name="connsiteX8" fmla="*/ 74328 w 141901"/>
                <a:gd name="connsiteY8" fmla="*/ 5003 h 180662"/>
                <a:gd name="connsiteX9" fmla="*/ 67575 w 141901"/>
                <a:gd name="connsiteY9" fmla="*/ 5003 h 180662"/>
                <a:gd name="connsiteX10" fmla="*/ 67575 w 141901"/>
                <a:gd name="connsiteY10" fmla="*/ 122900 h 180662"/>
                <a:gd name="connsiteX11" fmla="*/ 10136 w 141901"/>
                <a:gd name="connsiteY11" fmla="*/ 122900 h 180662"/>
                <a:gd name="connsiteX12" fmla="*/ 67575 w 141901"/>
                <a:gd name="connsiteY12" fmla="*/ 5003 h 180662"/>
                <a:gd name="connsiteX13" fmla="*/ 62504 w 141901"/>
                <a:gd name="connsiteY13" fmla="*/ -50 h 180662"/>
                <a:gd name="connsiteX14" fmla="*/ 3378 w 141901"/>
                <a:gd name="connsiteY14" fmla="*/ 122900 h 180662"/>
                <a:gd name="connsiteX15" fmla="*/ 1 w 141901"/>
                <a:gd name="connsiteY15" fmla="*/ 122900 h 1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901" h="180662">
                  <a:moveTo>
                    <a:pt x="1" y="122900"/>
                  </a:moveTo>
                  <a:cubicBezTo>
                    <a:pt x="6759" y="154900"/>
                    <a:pt x="37167" y="180166"/>
                    <a:pt x="70952" y="180166"/>
                  </a:cubicBezTo>
                  <a:cubicBezTo>
                    <a:pt x="106427" y="180166"/>
                    <a:pt x="135145" y="156589"/>
                    <a:pt x="141903" y="122900"/>
                  </a:cubicBezTo>
                  <a:lnTo>
                    <a:pt x="140212" y="122900"/>
                  </a:lnTo>
                  <a:lnTo>
                    <a:pt x="79400" y="-50"/>
                  </a:lnTo>
                  <a:cubicBezTo>
                    <a:pt x="79400" y="-1732"/>
                    <a:pt x="72642" y="1632"/>
                    <a:pt x="74328" y="5003"/>
                  </a:cubicBezTo>
                  <a:lnTo>
                    <a:pt x="131768" y="122900"/>
                  </a:lnTo>
                  <a:lnTo>
                    <a:pt x="74328" y="122900"/>
                  </a:lnTo>
                  <a:lnTo>
                    <a:pt x="74328" y="5003"/>
                  </a:lnTo>
                  <a:cubicBezTo>
                    <a:pt x="74328" y="1632"/>
                    <a:pt x="67575" y="1632"/>
                    <a:pt x="67575" y="5003"/>
                  </a:cubicBezTo>
                  <a:lnTo>
                    <a:pt x="67575" y="122900"/>
                  </a:lnTo>
                  <a:lnTo>
                    <a:pt x="10136" y="122900"/>
                  </a:lnTo>
                  <a:lnTo>
                    <a:pt x="67575" y="5003"/>
                  </a:lnTo>
                  <a:cubicBezTo>
                    <a:pt x="69262" y="1632"/>
                    <a:pt x="62504" y="-1732"/>
                    <a:pt x="62504" y="-50"/>
                  </a:cubicBezTo>
                  <a:lnTo>
                    <a:pt x="3378" y="122900"/>
                  </a:lnTo>
                  <a:lnTo>
                    <a:pt x="1" y="122900"/>
                  </a:lnTo>
                  <a:close/>
                </a:path>
              </a:pathLst>
            </a:custGeom>
            <a:solidFill>
              <a:srgbClr val="FFE200"/>
            </a:solidFill>
            <a:ln w="69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FAED329-0075-FD4B-A6B2-085F5344B235}"/>
                </a:ext>
              </a:extLst>
            </p:cNvPr>
            <p:cNvSpPr>
              <a:spLocks noGrp="1" noRot="1" noMove="1" noResize="1" noEditPoints="1" noAdjustHandles="1" noChangeArrowheads="1" noChangeShapeType="1"/>
            </p:cNvSpPr>
            <p:nvPr/>
          </p:nvSpPr>
          <p:spPr>
            <a:xfrm>
              <a:off x="3475753" y="4716469"/>
              <a:ext cx="30456" cy="30456"/>
            </a:xfrm>
            <a:custGeom>
              <a:avLst/>
              <a:gdLst>
                <a:gd name="connsiteX0" fmla="*/ 15229 w 30456"/>
                <a:gd name="connsiteY0" fmla="*/ 6273 h 30456"/>
                <a:gd name="connsiteX1" fmla="*/ 6767 w 30456"/>
                <a:gd name="connsiteY1" fmla="*/ 14731 h 30456"/>
                <a:gd name="connsiteX2" fmla="*/ 15229 w 30456"/>
                <a:gd name="connsiteY2" fmla="*/ 23197 h 30456"/>
                <a:gd name="connsiteX3" fmla="*/ 23692 w 30456"/>
                <a:gd name="connsiteY3" fmla="*/ 14731 h 30456"/>
                <a:gd name="connsiteX4" fmla="*/ 15229 w 30456"/>
                <a:gd name="connsiteY4" fmla="*/ 6273 h 30456"/>
                <a:gd name="connsiteX5" fmla="*/ 15229 w 30456"/>
                <a:gd name="connsiteY5" fmla="*/ -497 h 30456"/>
                <a:gd name="connsiteX6" fmla="*/ 30458 w 30456"/>
                <a:gd name="connsiteY6" fmla="*/ 14731 h 30456"/>
                <a:gd name="connsiteX7" fmla="*/ 15229 w 30456"/>
                <a:gd name="connsiteY7" fmla="*/ 29960 h 30456"/>
                <a:gd name="connsiteX8" fmla="*/ 1 w 30456"/>
                <a:gd name="connsiteY8" fmla="*/ 14731 h 30456"/>
                <a:gd name="connsiteX9" fmla="*/ 15229 w 30456"/>
                <a:gd name="connsiteY9" fmla="*/ -497 h 3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56" h="30456">
                  <a:moveTo>
                    <a:pt x="15229" y="6273"/>
                  </a:moveTo>
                  <a:cubicBezTo>
                    <a:pt x="10155" y="6273"/>
                    <a:pt x="6767" y="9658"/>
                    <a:pt x="6767" y="14731"/>
                  </a:cubicBezTo>
                  <a:cubicBezTo>
                    <a:pt x="6767" y="19812"/>
                    <a:pt x="10155" y="23197"/>
                    <a:pt x="15229" y="23197"/>
                  </a:cubicBezTo>
                  <a:cubicBezTo>
                    <a:pt x="20304" y="23197"/>
                    <a:pt x="23692" y="19812"/>
                    <a:pt x="23692" y="14731"/>
                  </a:cubicBezTo>
                  <a:cubicBezTo>
                    <a:pt x="23692" y="9658"/>
                    <a:pt x="20304" y="6273"/>
                    <a:pt x="15229" y="6273"/>
                  </a:cubicBezTo>
                  <a:close/>
                  <a:moveTo>
                    <a:pt x="15229" y="-497"/>
                  </a:moveTo>
                  <a:cubicBezTo>
                    <a:pt x="23692" y="-497"/>
                    <a:pt x="30458" y="6273"/>
                    <a:pt x="30458" y="14731"/>
                  </a:cubicBezTo>
                  <a:cubicBezTo>
                    <a:pt x="30458" y="23197"/>
                    <a:pt x="23692" y="29960"/>
                    <a:pt x="15229" y="29960"/>
                  </a:cubicBezTo>
                  <a:cubicBezTo>
                    <a:pt x="6767" y="29960"/>
                    <a:pt x="1" y="23197"/>
                    <a:pt x="1" y="14731"/>
                  </a:cubicBezTo>
                  <a:cubicBezTo>
                    <a:pt x="1693" y="6273"/>
                    <a:pt x="8463" y="-497"/>
                    <a:pt x="15229" y="-497"/>
                  </a:cubicBezTo>
                  <a:close/>
                </a:path>
              </a:pathLst>
            </a:custGeom>
            <a:solidFill>
              <a:srgbClr val="FFE200"/>
            </a:solidFill>
            <a:ln w="69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E8E6D15-6925-E9B6-50D0-45F0064BECFF}"/>
                </a:ext>
              </a:extLst>
            </p:cNvPr>
            <p:cNvSpPr>
              <a:spLocks noGrp="1" noRot="1" noMove="1" noResize="1" noEditPoints="1" noAdjustHandles="1" noChangeArrowheads="1" noChangeShapeType="1"/>
            </p:cNvSpPr>
            <p:nvPr/>
          </p:nvSpPr>
          <p:spPr>
            <a:xfrm>
              <a:off x="3485446" y="4686014"/>
              <a:ext cx="11768" cy="42221"/>
            </a:xfrm>
            <a:custGeom>
              <a:avLst/>
              <a:gdLst>
                <a:gd name="connsiteX0" fmla="*/ 11769 w 11768"/>
                <a:gd name="connsiteY0" fmla="*/ -497 h 42221"/>
                <a:gd name="connsiteX1" fmla="*/ 1 w 11768"/>
                <a:gd name="connsiteY1" fmla="*/ -497 h 42221"/>
                <a:gd name="connsiteX2" fmla="*/ 1 w 11768"/>
                <a:gd name="connsiteY2" fmla="*/ 41725 h 42221"/>
                <a:gd name="connsiteX3" fmla="*/ 11769 w 11768"/>
                <a:gd name="connsiteY3" fmla="*/ 41725 h 42221"/>
                <a:gd name="connsiteX4" fmla="*/ 11769 w 11768"/>
                <a:gd name="connsiteY4" fmla="*/ -497 h 4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 h="42221">
                  <a:moveTo>
                    <a:pt x="11769" y="-497"/>
                  </a:moveTo>
                  <a:lnTo>
                    <a:pt x="1" y="-497"/>
                  </a:lnTo>
                  <a:lnTo>
                    <a:pt x="1" y="41725"/>
                  </a:lnTo>
                  <a:lnTo>
                    <a:pt x="11769" y="41725"/>
                  </a:lnTo>
                  <a:lnTo>
                    <a:pt x="11769" y="-497"/>
                  </a:lnTo>
                  <a:close/>
                </a:path>
              </a:pathLst>
            </a:custGeom>
            <a:solidFill>
              <a:srgbClr val="FFE200"/>
            </a:solidFill>
            <a:ln w="69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FEB7CF-F58C-61CA-E2AF-606E29461434}"/>
                </a:ext>
              </a:extLst>
            </p:cNvPr>
            <p:cNvSpPr>
              <a:spLocks noGrp="1" noRot="1" noMove="1" noResize="1" noEditPoints="1" noAdjustHandles="1" noChangeArrowheads="1" noChangeShapeType="1"/>
            </p:cNvSpPr>
            <p:nvPr/>
          </p:nvSpPr>
          <p:spPr>
            <a:xfrm>
              <a:off x="3256324" y="4633407"/>
              <a:ext cx="166821" cy="231193"/>
            </a:xfrm>
            <a:custGeom>
              <a:avLst/>
              <a:gdLst>
                <a:gd name="connsiteX0" fmla="*/ 82570 w 166821"/>
                <a:gd name="connsiteY0" fmla="*/ 230696 h 231193"/>
                <a:gd name="connsiteX1" fmla="*/ 16852 w 166821"/>
                <a:gd name="connsiteY1" fmla="*/ 202011 h 231193"/>
                <a:gd name="connsiteX2" fmla="*/ 16852 w 166821"/>
                <a:gd name="connsiteY2" fmla="*/ 202011 h 231193"/>
                <a:gd name="connsiteX3" fmla="*/ 16852 w 166821"/>
                <a:gd name="connsiteY3" fmla="*/ 202011 h 231193"/>
                <a:gd name="connsiteX4" fmla="*/ 1 w 166821"/>
                <a:gd name="connsiteY4" fmla="*/ 175008 h 231193"/>
                <a:gd name="connsiteX5" fmla="*/ 1 w 166821"/>
                <a:gd name="connsiteY5" fmla="*/ -497 h 231193"/>
                <a:gd name="connsiteX6" fmla="*/ 166823 w 166821"/>
                <a:gd name="connsiteY6" fmla="*/ -497 h 231193"/>
                <a:gd name="connsiteX7" fmla="*/ 166823 w 166821"/>
                <a:gd name="connsiteY7" fmla="*/ 173319 h 231193"/>
                <a:gd name="connsiteX8" fmla="*/ 149973 w 166821"/>
                <a:gd name="connsiteY8" fmla="*/ 200322 h 231193"/>
                <a:gd name="connsiteX9" fmla="*/ 149973 w 166821"/>
                <a:gd name="connsiteY9" fmla="*/ 200322 h 231193"/>
                <a:gd name="connsiteX10" fmla="*/ 149973 w 166821"/>
                <a:gd name="connsiteY10" fmla="*/ 200322 h 231193"/>
                <a:gd name="connsiteX11" fmla="*/ 85939 w 166821"/>
                <a:gd name="connsiteY11" fmla="*/ 229014 h 231193"/>
                <a:gd name="connsiteX12" fmla="*/ 82570 w 166821"/>
                <a:gd name="connsiteY12" fmla="*/ 230696 h 231193"/>
                <a:gd name="connsiteX13" fmla="*/ 82570 w 166821"/>
                <a:gd name="connsiteY13" fmla="*/ 230696 h 23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821" h="231193">
                  <a:moveTo>
                    <a:pt x="82570" y="230696"/>
                  </a:moveTo>
                  <a:cubicBezTo>
                    <a:pt x="82570" y="230696"/>
                    <a:pt x="33702" y="208760"/>
                    <a:pt x="16852" y="202011"/>
                  </a:cubicBezTo>
                  <a:lnTo>
                    <a:pt x="16852" y="202011"/>
                  </a:lnTo>
                  <a:lnTo>
                    <a:pt x="16852" y="202011"/>
                  </a:lnTo>
                  <a:cubicBezTo>
                    <a:pt x="1" y="191884"/>
                    <a:pt x="1" y="175008"/>
                    <a:pt x="1" y="175008"/>
                  </a:cubicBezTo>
                  <a:lnTo>
                    <a:pt x="1" y="-497"/>
                  </a:lnTo>
                  <a:lnTo>
                    <a:pt x="166823" y="-497"/>
                  </a:lnTo>
                  <a:lnTo>
                    <a:pt x="166823" y="173319"/>
                  </a:lnTo>
                  <a:cubicBezTo>
                    <a:pt x="166823" y="175008"/>
                    <a:pt x="166823" y="191884"/>
                    <a:pt x="149973" y="200322"/>
                  </a:cubicBezTo>
                  <a:lnTo>
                    <a:pt x="149973" y="200322"/>
                  </a:lnTo>
                  <a:lnTo>
                    <a:pt x="149973" y="200322"/>
                  </a:lnTo>
                  <a:cubicBezTo>
                    <a:pt x="133123" y="207071"/>
                    <a:pt x="85939" y="229014"/>
                    <a:pt x="85939" y="229014"/>
                  </a:cubicBezTo>
                  <a:lnTo>
                    <a:pt x="82570" y="230696"/>
                  </a:lnTo>
                  <a:lnTo>
                    <a:pt x="82570" y="230696"/>
                  </a:lnTo>
                  <a:close/>
                </a:path>
              </a:pathLst>
            </a:custGeom>
            <a:solidFill>
              <a:srgbClr val="FFE200"/>
            </a:solidFill>
            <a:ln w="69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0160EF7-D665-5FFB-7327-14B2D69ADE23}"/>
                </a:ext>
              </a:extLst>
            </p:cNvPr>
            <p:cNvSpPr>
              <a:spLocks noGrp="1" noRot="1" noMove="1" noResize="1" noEditPoints="1" noAdjustHandles="1" noChangeArrowheads="1" noChangeShapeType="1"/>
            </p:cNvSpPr>
            <p:nvPr/>
          </p:nvSpPr>
          <p:spPr>
            <a:xfrm>
              <a:off x="3263247" y="4638945"/>
              <a:ext cx="156438" cy="220810"/>
            </a:xfrm>
            <a:custGeom>
              <a:avLst/>
              <a:gdLst>
                <a:gd name="connsiteX0" fmla="*/ 13508 w 156438"/>
                <a:gd name="connsiteY0" fmla="*/ 191663 h 220810"/>
                <a:gd name="connsiteX1" fmla="*/ 77407 w 156438"/>
                <a:gd name="connsiteY1" fmla="*/ 220313 h 220810"/>
                <a:gd name="connsiteX2" fmla="*/ 141307 w 156438"/>
                <a:gd name="connsiteY2" fmla="*/ 191663 h 220810"/>
                <a:gd name="connsiteX3" fmla="*/ 156439 w 156438"/>
                <a:gd name="connsiteY3" fmla="*/ 168066 h 220810"/>
                <a:gd name="connsiteX4" fmla="*/ 156439 w 156438"/>
                <a:gd name="connsiteY4" fmla="*/ 168066 h 220810"/>
                <a:gd name="connsiteX5" fmla="*/ 156439 w 156438"/>
                <a:gd name="connsiteY5" fmla="*/ -497 h 220810"/>
                <a:gd name="connsiteX6" fmla="*/ 57 w 156438"/>
                <a:gd name="connsiteY6" fmla="*/ -497 h 220810"/>
                <a:gd name="connsiteX7" fmla="*/ 57 w 156438"/>
                <a:gd name="connsiteY7" fmla="*/ 168066 h 220810"/>
                <a:gd name="connsiteX8" fmla="*/ 57 w 156438"/>
                <a:gd name="connsiteY8" fmla="*/ 168066 h 220810"/>
                <a:gd name="connsiteX9" fmla="*/ 13508 w 156438"/>
                <a:gd name="connsiteY9" fmla="*/ 191663 h 22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38" h="220810">
                  <a:moveTo>
                    <a:pt x="13508" y="191663"/>
                  </a:moveTo>
                  <a:cubicBezTo>
                    <a:pt x="28643" y="198405"/>
                    <a:pt x="70681" y="216942"/>
                    <a:pt x="77407" y="220313"/>
                  </a:cubicBezTo>
                  <a:cubicBezTo>
                    <a:pt x="84133" y="216942"/>
                    <a:pt x="126171" y="198405"/>
                    <a:pt x="141307" y="191663"/>
                  </a:cubicBezTo>
                  <a:cubicBezTo>
                    <a:pt x="156439" y="183232"/>
                    <a:pt x="156439" y="168066"/>
                    <a:pt x="156439" y="168066"/>
                  </a:cubicBezTo>
                  <a:lnTo>
                    <a:pt x="156439" y="168066"/>
                  </a:lnTo>
                  <a:lnTo>
                    <a:pt x="156439" y="-497"/>
                  </a:lnTo>
                  <a:lnTo>
                    <a:pt x="57" y="-497"/>
                  </a:lnTo>
                  <a:lnTo>
                    <a:pt x="57" y="168066"/>
                  </a:lnTo>
                  <a:lnTo>
                    <a:pt x="57" y="168066"/>
                  </a:lnTo>
                  <a:cubicBezTo>
                    <a:pt x="57" y="168066"/>
                    <a:pt x="-1625" y="183232"/>
                    <a:pt x="13508" y="191663"/>
                  </a:cubicBezTo>
                  <a:close/>
                </a:path>
              </a:pathLst>
            </a:custGeom>
            <a:solidFill>
              <a:srgbClr val="0071BB"/>
            </a:solidFill>
            <a:ln w="69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82D686A-4C88-3E64-0A74-A7524133CE48}"/>
                </a:ext>
              </a:extLst>
            </p:cNvPr>
            <p:cNvSpPr>
              <a:spLocks noGrp="1" noRot="1" noMove="1" noResize="1" noEditPoints="1" noAdjustHandles="1" noChangeArrowheads="1" noChangeShapeType="1"/>
            </p:cNvSpPr>
            <p:nvPr/>
          </p:nvSpPr>
          <p:spPr>
            <a:xfrm>
              <a:off x="3283320" y="4649328"/>
              <a:ext cx="114906" cy="191737"/>
            </a:xfrm>
            <a:custGeom>
              <a:avLst/>
              <a:gdLst>
                <a:gd name="connsiteX0" fmla="*/ 57454 w 114906"/>
                <a:gd name="connsiteY0" fmla="*/ 97059 h 191737"/>
                <a:gd name="connsiteX1" fmla="*/ 69281 w 114906"/>
                <a:gd name="connsiteY1" fmla="*/ 123965 h 191737"/>
                <a:gd name="connsiteX2" fmla="*/ 57454 w 114906"/>
                <a:gd name="connsiteY2" fmla="*/ 130694 h 191737"/>
                <a:gd name="connsiteX3" fmla="*/ 45626 w 114906"/>
                <a:gd name="connsiteY3" fmla="*/ 123965 h 191737"/>
                <a:gd name="connsiteX4" fmla="*/ 57454 w 114906"/>
                <a:gd name="connsiteY4" fmla="*/ 97059 h 191737"/>
                <a:gd name="connsiteX5" fmla="*/ 52385 w 114906"/>
                <a:gd name="connsiteY5" fmla="*/ 154235 h 191737"/>
                <a:gd name="connsiteX6" fmla="*/ 52385 w 114906"/>
                <a:gd name="connsiteY6" fmla="*/ 174427 h 191737"/>
                <a:gd name="connsiteX7" fmla="*/ 42246 w 114906"/>
                <a:gd name="connsiteY7" fmla="*/ 154235 h 191737"/>
                <a:gd name="connsiteX8" fmla="*/ 52385 w 114906"/>
                <a:gd name="connsiteY8" fmla="*/ 154235 h 191737"/>
                <a:gd name="connsiteX9" fmla="*/ 40556 w 114906"/>
                <a:gd name="connsiteY9" fmla="*/ 144150 h 191737"/>
                <a:gd name="connsiteX10" fmla="*/ 42246 w 114906"/>
                <a:gd name="connsiteY10" fmla="*/ 132376 h 191737"/>
                <a:gd name="connsiteX11" fmla="*/ 52385 w 114906"/>
                <a:gd name="connsiteY11" fmla="*/ 144150 h 191737"/>
                <a:gd name="connsiteX12" fmla="*/ 40556 w 114906"/>
                <a:gd name="connsiteY12" fmla="*/ 144150 h 191737"/>
                <a:gd name="connsiteX13" fmla="*/ 32107 w 114906"/>
                <a:gd name="connsiteY13" fmla="*/ 130694 h 191737"/>
                <a:gd name="connsiteX14" fmla="*/ 30418 w 114906"/>
                <a:gd name="connsiteY14" fmla="*/ 145832 h 191737"/>
                <a:gd name="connsiteX15" fmla="*/ 8450 w 114906"/>
                <a:gd name="connsiteY15" fmla="*/ 145832 h 191737"/>
                <a:gd name="connsiteX16" fmla="*/ 8450 w 114906"/>
                <a:gd name="connsiteY16" fmla="*/ 117237 h 191737"/>
                <a:gd name="connsiteX17" fmla="*/ 13520 w 114906"/>
                <a:gd name="connsiteY17" fmla="*/ 117237 h 191737"/>
                <a:gd name="connsiteX18" fmla="*/ 32107 w 114906"/>
                <a:gd name="connsiteY18" fmla="*/ 130694 h 191737"/>
                <a:gd name="connsiteX19" fmla="*/ 10140 w 114906"/>
                <a:gd name="connsiteY19" fmla="*/ 34823 h 191737"/>
                <a:gd name="connsiteX20" fmla="*/ 21968 w 114906"/>
                <a:gd name="connsiteY20" fmla="*/ 58372 h 191737"/>
                <a:gd name="connsiteX21" fmla="*/ 27038 w 114906"/>
                <a:gd name="connsiteY21" fmla="*/ 93688 h 191737"/>
                <a:gd name="connsiteX22" fmla="*/ 16899 w 114906"/>
                <a:gd name="connsiteY22" fmla="*/ 105463 h 191737"/>
                <a:gd name="connsiteX23" fmla="*/ 11830 w 114906"/>
                <a:gd name="connsiteY23" fmla="*/ 105463 h 191737"/>
                <a:gd name="connsiteX24" fmla="*/ 11830 w 114906"/>
                <a:gd name="connsiteY24" fmla="*/ 34823 h 191737"/>
                <a:gd name="connsiteX25" fmla="*/ 62522 w 114906"/>
                <a:gd name="connsiteY25" fmla="*/ 154235 h 191737"/>
                <a:gd name="connsiteX26" fmla="*/ 72663 w 114906"/>
                <a:gd name="connsiteY26" fmla="*/ 154235 h 191737"/>
                <a:gd name="connsiteX27" fmla="*/ 62522 w 114906"/>
                <a:gd name="connsiteY27" fmla="*/ 174427 h 191737"/>
                <a:gd name="connsiteX28" fmla="*/ 62522 w 114906"/>
                <a:gd name="connsiteY28" fmla="*/ 154235 h 191737"/>
                <a:gd name="connsiteX29" fmla="*/ 74354 w 114906"/>
                <a:gd name="connsiteY29" fmla="*/ 144150 h 191737"/>
                <a:gd name="connsiteX30" fmla="*/ 62522 w 114906"/>
                <a:gd name="connsiteY30" fmla="*/ 144150 h 191737"/>
                <a:gd name="connsiteX31" fmla="*/ 72663 w 114906"/>
                <a:gd name="connsiteY31" fmla="*/ 132376 h 191737"/>
                <a:gd name="connsiteX32" fmla="*/ 74354 w 114906"/>
                <a:gd name="connsiteY32" fmla="*/ 144150 h 191737"/>
                <a:gd name="connsiteX33" fmla="*/ 82799 w 114906"/>
                <a:gd name="connsiteY33" fmla="*/ 130694 h 191737"/>
                <a:gd name="connsiteX34" fmla="*/ 101389 w 114906"/>
                <a:gd name="connsiteY34" fmla="*/ 115555 h 191737"/>
                <a:gd name="connsiteX35" fmla="*/ 106458 w 114906"/>
                <a:gd name="connsiteY35" fmla="*/ 115555 h 191737"/>
                <a:gd name="connsiteX36" fmla="*/ 106458 w 114906"/>
                <a:gd name="connsiteY36" fmla="*/ 144150 h 191737"/>
                <a:gd name="connsiteX37" fmla="*/ 84490 w 114906"/>
                <a:gd name="connsiteY37" fmla="*/ 144150 h 191737"/>
                <a:gd name="connsiteX38" fmla="*/ 82799 w 114906"/>
                <a:gd name="connsiteY38" fmla="*/ 130694 h 191737"/>
                <a:gd name="connsiteX39" fmla="*/ 106458 w 114906"/>
                <a:gd name="connsiteY39" fmla="*/ 34823 h 191737"/>
                <a:gd name="connsiteX40" fmla="*/ 106458 w 114906"/>
                <a:gd name="connsiteY40" fmla="*/ 105463 h 191737"/>
                <a:gd name="connsiteX41" fmla="*/ 101389 w 114906"/>
                <a:gd name="connsiteY41" fmla="*/ 105463 h 191737"/>
                <a:gd name="connsiteX42" fmla="*/ 91249 w 114906"/>
                <a:gd name="connsiteY42" fmla="*/ 93688 h 191737"/>
                <a:gd name="connsiteX43" fmla="*/ 96322 w 114906"/>
                <a:gd name="connsiteY43" fmla="*/ 58372 h 191737"/>
                <a:gd name="connsiteX44" fmla="*/ 106458 w 114906"/>
                <a:gd name="connsiteY44" fmla="*/ 34823 h 191737"/>
                <a:gd name="connsiteX45" fmla="*/ 57454 w 114906"/>
                <a:gd name="connsiteY45" fmla="*/ -497 h 191737"/>
                <a:gd name="connsiteX46" fmla="*/ 50695 w 114906"/>
                <a:gd name="connsiteY46" fmla="*/ 18004 h 191737"/>
                <a:gd name="connsiteX47" fmla="*/ 52385 w 114906"/>
                <a:gd name="connsiteY47" fmla="*/ 66782 h 191737"/>
                <a:gd name="connsiteX48" fmla="*/ 37176 w 114906"/>
                <a:gd name="connsiteY48" fmla="*/ 118919 h 191737"/>
                <a:gd name="connsiteX49" fmla="*/ 33797 w 114906"/>
                <a:gd name="connsiteY49" fmla="*/ 118919 h 191737"/>
                <a:gd name="connsiteX50" fmla="*/ 23658 w 114906"/>
                <a:gd name="connsiteY50" fmla="*/ 110509 h 191737"/>
                <a:gd name="connsiteX51" fmla="*/ 33797 w 114906"/>
                <a:gd name="connsiteY51" fmla="*/ 100424 h 191737"/>
                <a:gd name="connsiteX52" fmla="*/ 35487 w 114906"/>
                <a:gd name="connsiteY52" fmla="*/ 100424 h 191737"/>
                <a:gd name="connsiteX53" fmla="*/ 30418 w 114906"/>
                <a:gd name="connsiteY53" fmla="*/ 56690 h 191737"/>
                <a:gd name="connsiteX54" fmla="*/ 1 w 114906"/>
                <a:gd name="connsiteY54" fmla="*/ 12958 h 191737"/>
                <a:gd name="connsiteX55" fmla="*/ 1 w 114906"/>
                <a:gd name="connsiteY55" fmla="*/ 152560 h 191737"/>
                <a:gd name="connsiteX56" fmla="*/ 32107 w 114906"/>
                <a:gd name="connsiteY56" fmla="*/ 152560 h 191737"/>
                <a:gd name="connsiteX57" fmla="*/ 52385 w 114906"/>
                <a:gd name="connsiteY57" fmla="*/ 184519 h 191737"/>
                <a:gd name="connsiteX58" fmla="*/ 57454 w 114906"/>
                <a:gd name="connsiteY58" fmla="*/ 191241 h 191737"/>
                <a:gd name="connsiteX59" fmla="*/ 62522 w 114906"/>
                <a:gd name="connsiteY59" fmla="*/ 184519 h 191737"/>
                <a:gd name="connsiteX60" fmla="*/ 82799 w 114906"/>
                <a:gd name="connsiteY60" fmla="*/ 152560 h 191737"/>
                <a:gd name="connsiteX61" fmla="*/ 114907 w 114906"/>
                <a:gd name="connsiteY61" fmla="*/ 152560 h 191737"/>
                <a:gd name="connsiteX62" fmla="*/ 114907 w 114906"/>
                <a:gd name="connsiteY62" fmla="*/ 12958 h 191737"/>
                <a:gd name="connsiteX63" fmla="*/ 84490 w 114906"/>
                <a:gd name="connsiteY63" fmla="*/ 56690 h 191737"/>
                <a:gd name="connsiteX64" fmla="*/ 79422 w 114906"/>
                <a:gd name="connsiteY64" fmla="*/ 100424 h 191737"/>
                <a:gd name="connsiteX65" fmla="*/ 81113 w 114906"/>
                <a:gd name="connsiteY65" fmla="*/ 100424 h 191737"/>
                <a:gd name="connsiteX66" fmla="*/ 91249 w 114906"/>
                <a:gd name="connsiteY66" fmla="*/ 110509 h 191737"/>
                <a:gd name="connsiteX67" fmla="*/ 81113 w 114906"/>
                <a:gd name="connsiteY67" fmla="*/ 120601 h 191737"/>
                <a:gd name="connsiteX68" fmla="*/ 77731 w 114906"/>
                <a:gd name="connsiteY68" fmla="*/ 120601 h 191737"/>
                <a:gd name="connsiteX69" fmla="*/ 62522 w 114906"/>
                <a:gd name="connsiteY69" fmla="*/ 68464 h 191737"/>
                <a:gd name="connsiteX70" fmla="*/ 64213 w 114906"/>
                <a:gd name="connsiteY70" fmla="*/ 19686 h 191737"/>
                <a:gd name="connsiteX71" fmla="*/ 57454 w 114906"/>
                <a:gd name="connsiteY71" fmla="*/ -497 h 19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4906" h="191737">
                  <a:moveTo>
                    <a:pt x="57454" y="97059"/>
                  </a:moveTo>
                  <a:cubicBezTo>
                    <a:pt x="57454" y="97059"/>
                    <a:pt x="62522" y="112191"/>
                    <a:pt x="69281" y="123965"/>
                  </a:cubicBezTo>
                  <a:cubicBezTo>
                    <a:pt x="65904" y="125647"/>
                    <a:pt x="57454" y="130694"/>
                    <a:pt x="57454" y="130694"/>
                  </a:cubicBezTo>
                  <a:cubicBezTo>
                    <a:pt x="57454" y="130694"/>
                    <a:pt x="49006" y="125647"/>
                    <a:pt x="45626" y="123965"/>
                  </a:cubicBezTo>
                  <a:cubicBezTo>
                    <a:pt x="54075" y="112191"/>
                    <a:pt x="57454" y="97059"/>
                    <a:pt x="57454" y="97059"/>
                  </a:cubicBezTo>
                  <a:close/>
                  <a:moveTo>
                    <a:pt x="52385" y="154235"/>
                  </a:moveTo>
                  <a:lnTo>
                    <a:pt x="52385" y="174427"/>
                  </a:lnTo>
                  <a:cubicBezTo>
                    <a:pt x="43936" y="166017"/>
                    <a:pt x="42246" y="154235"/>
                    <a:pt x="42246" y="154235"/>
                  </a:cubicBezTo>
                  <a:lnTo>
                    <a:pt x="52385" y="154235"/>
                  </a:lnTo>
                  <a:close/>
                  <a:moveTo>
                    <a:pt x="40556" y="144150"/>
                  </a:moveTo>
                  <a:cubicBezTo>
                    <a:pt x="40556" y="137422"/>
                    <a:pt x="40556" y="135740"/>
                    <a:pt x="42246" y="132376"/>
                  </a:cubicBezTo>
                  <a:cubicBezTo>
                    <a:pt x="52385" y="134058"/>
                    <a:pt x="52385" y="144150"/>
                    <a:pt x="52385" y="144150"/>
                  </a:cubicBezTo>
                  <a:lnTo>
                    <a:pt x="40556" y="144150"/>
                  </a:lnTo>
                  <a:close/>
                  <a:moveTo>
                    <a:pt x="32107" y="130694"/>
                  </a:moveTo>
                  <a:cubicBezTo>
                    <a:pt x="30418" y="137422"/>
                    <a:pt x="30418" y="145832"/>
                    <a:pt x="30418" y="145832"/>
                  </a:cubicBezTo>
                  <a:lnTo>
                    <a:pt x="8450" y="145832"/>
                  </a:lnTo>
                  <a:lnTo>
                    <a:pt x="8450" y="117237"/>
                  </a:lnTo>
                  <a:lnTo>
                    <a:pt x="13520" y="117237"/>
                  </a:lnTo>
                  <a:cubicBezTo>
                    <a:pt x="16899" y="129012"/>
                    <a:pt x="30418" y="130694"/>
                    <a:pt x="32107" y="130694"/>
                  </a:cubicBezTo>
                  <a:close/>
                  <a:moveTo>
                    <a:pt x="10140" y="34823"/>
                  </a:moveTo>
                  <a:cubicBezTo>
                    <a:pt x="10140" y="34823"/>
                    <a:pt x="18589" y="46598"/>
                    <a:pt x="21968" y="58372"/>
                  </a:cubicBezTo>
                  <a:cubicBezTo>
                    <a:pt x="23658" y="70147"/>
                    <a:pt x="27038" y="93688"/>
                    <a:pt x="27038" y="93688"/>
                  </a:cubicBezTo>
                  <a:cubicBezTo>
                    <a:pt x="27038" y="93688"/>
                    <a:pt x="18589" y="97059"/>
                    <a:pt x="16899" y="105463"/>
                  </a:cubicBezTo>
                  <a:lnTo>
                    <a:pt x="11830" y="105463"/>
                  </a:lnTo>
                  <a:lnTo>
                    <a:pt x="11830" y="34823"/>
                  </a:lnTo>
                  <a:close/>
                  <a:moveTo>
                    <a:pt x="62522" y="154235"/>
                  </a:moveTo>
                  <a:lnTo>
                    <a:pt x="72663" y="154235"/>
                  </a:lnTo>
                  <a:cubicBezTo>
                    <a:pt x="72663" y="154235"/>
                    <a:pt x="70972" y="166017"/>
                    <a:pt x="62522" y="174427"/>
                  </a:cubicBezTo>
                  <a:lnTo>
                    <a:pt x="62522" y="154235"/>
                  </a:lnTo>
                  <a:close/>
                  <a:moveTo>
                    <a:pt x="74354" y="144150"/>
                  </a:moveTo>
                  <a:lnTo>
                    <a:pt x="62522" y="144150"/>
                  </a:lnTo>
                  <a:cubicBezTo>
                    <a:pt x="62522" y="144150"/>
                    <a:pt x="62522" y="134058"/>
                    <a:pt x="72663" y="132376"/>
                  </a:cubicBezTo>
                  <a:cubicBezTo>
                    <a:pt x="72663" y="135740"/>
                    <a:pt x="74354" y="139104"/>
                    <a:pt x="74354" y="144150"/>
                  </a:cubicBezTo>
                  <a:close/>
                  <a:moveTo>
                    <a:pt x="82799" y="130694"/>
                  </a:moveTo>
                  <a:cubicBezTo>
                    <a:pt x="84490" y="130694"/>
                    <a:pt x="98008" y="129012"/>
                    <a:pt x="101389" y="115555"/>
                  </a:cubicBezTo>
                  <a:lnTo>
                    <a:pt x="106458" y="115555"/>
                  </a:lnTo>
                  <a:lnTo>
                    <a:pt x="106458" y="144150"/>
                  </a:lnTo>
                  <a:lnTo>
                    <a:pt x="84490" y="144150"/>
                  </a:lnTo>
                  <a:cubicBezTo>
                    <a:pt x="84490" y="144150"/>
                    <a:pt x="84490" y="137422"/>
                    <a:pt x="82799" y="130694"/>
                  </a:cubicBezTo>
                  <a:close/>
                  <a:moveTo>
                    <a:pt x="106458" y="34823"/>
                  </a:moveTo>
                  <a:lnTo>
                    <a:pt x="106458" y="105463"/>
                  </a:lnTo>
                  <a:lnTo>
                    <a:pt x="101389" y="105463"/>
                  </a:lnTo>
                  <a:cubicBezTo>
                    <a:pt x="99698" y="97059"/>
                    <a:pt x="91249" y="93688"/>
                    <a:pt x="91249" y="93688"/>
                  </a:cubicBezTo>
                  <a:cubicBezTo>
                    <a:pt x="91249" y="93688"/>
                    <a:pt x="94631" y="70147"/>
                    <a:pt x="96322" y="58372"/>
                  </a:cubicBezTo>
                  <a:cubicBezTo>
                    <a:pt x="96322" y="46598"/>
                    <a:pt x="106458" y="34823"/>
                    <a:pt x="106458" y="34823"/>
                  </a:cubicBezTo>
                  <a:close/>
                  <a:moveTo>
                    <a:pt x="57454" y="-497"/>
                  </a:moveTo>
                  <a:cubicBezTo>
                    <a:pt x="50695" y="7913"/>
                    <a:pt x="50695" y="16322"/>
                    <a:pt x="50695" y="18004"/>
                  </a:cubicBezTo>
                  <a:cubicBezTo>
                    <a:pt x="50695" y="28096"/>
                    <a:pt x="52385" y="46598"/>
                    <a:pt x="52385" y="66782"/>
                  </a:cubicBezTo>
                  <a:cubicBezTo>
                    <a:pt x="52385" y="98735"/>
                    <a:pt x="37176" y="118919"/>
                    <a:pt x="37176" y="118919"/>
                  </a:cubicBezTo>
                  <a:cubicBezTo>
                    <a:pt x="37176" y="118919"/>
                    <a:pt x="37176" y="118919"/>
                    <a:pt x="33797" y="118919"/>
                  </a:cubicBezTo>
                  <a:cubicBezTo>
                    <a:pt x="30418" y="118919"/>
                    <a:pt x="23658" y="117237"/>
                    <a:pt x="23658" y="110509"/>
                  </a:cubicBezTo>
                  <a:cubicBezTo>
                    <a:pt x="23658" y="103788"/>
                    <a:pt x="32107" y="100424"/>
                    <a:pt x="33797" y="100424"/>
                  </a:cubicBezTo>
                  <a:cubicBezTo>
                    <a:pt x="35487" y="100424"/>
                    <a:pt x="35487" y="100424"/>
                    <a:pt x="35487" y="100424"/>
                  </a:cubicBezTo>
                  <a:cubicBezTo>
                    <a:pt x="35487" y="100424"/>
                    <a:pt x="33797" y="86960"/>
                    <a:pt x="30418" y="56690"/>
                  </a:cubicBezTo>
                  <a:cubicBezTo>
                    <a:pt x="23658" y="24732"/>
                    <a:pt x="1" y="12958"/>
                    <a:pt x="1" y="12958"/>
                  </a:cubicBezTo>
                  <a:lnTo>
                    <a:pt x="1" y="152560"/>
                  </a:lnTo>
                  <a:lnTo>
                    <a:pt x="32107" y="152560"/>
                  </a:lnTo>
                  <a:cubicBezTo>
                    <a:pt x="32107" y="152560"/>
                    <a:pt x="33797" y="172738"/>
                    <a:pt x="52385" y="184519"/>
                  </a:cubicBezTo>
                  <a:cubicBezTo>
                    <a:pt x="52385" y="184519"/>
                    <a:pt x="57454" y="189566"/>
                    <a:pt x="57454" y="191241"/>
                  </a:cubicBezTo>
                  <a:cubicBezTo>
                    <a:pt x="57454" y="189566"/>
                    <a:pt x="62522" y="184519"/>
                    <a:pt x="62522" y="184519"/>
                  </a:cubicBezTo>
                  <a:cubicBezTo>
                    <a:pt x="79422" y="172738"/>
                    <a:pt x="82799" y="152560"/>
                    <a:pt x="82799" y="152560"/>
                  </a:cubicBezTo>
                  <a:lnTo>
                    <a:pt x="114907" y="152560"/>
                  </a:lnTo>
                  <a:lnTo>
                    <a:pt x="114907" y="12958"/>
                  </a:lnTo>
                  <a:cubicBezTo>
                    <a:pt x="114907" y="12958"/>
                    <a:pt x="91249" y="24732"/>
                    <a:pt x="84490" y="56690"/>
                  </a:cubicBezTo>
                  <a:cubicBezTo>
                    <a:pt x="81113" y="86960"/>
                    <a:pt x="79422" y="100424"/>
                    <a:pt x="79422" y="100424"/>
                  </a:cubicBezTo>
                  <a:cubicBezTo>
                    <a:pt x="79422" y="100424"/>
                    <a:pt x="79422" y="100424"/>
                    <a:pt x="81113" y="100424"/>
                  </a:cubicBezTo>
                  <a:cubicBezTo>
                    <a:pt x="82799" y="100424"/>
                    <a:pt x="91249" y="102099"/>
                    <a:pt x="91249" y="110509"/>
                  </a:cubicBezTo>
                  <a:cubicBezTo>
                    <a:pt x="91249" y="117237"/>
                    <a:pt x="84490" y="120601"/>
                    <a:pt x="81113" y="120601"/>
                  </a:cubicBezTo>
                  <a:cubicBezTo>
                    <a:pt x="77731" y="120601"/>
                    <a:pt x="77731" y="120601"/>
                    <a:pt x="77731" y="120601"/>
                  </a:cubicBezTo>
                  <a:cubicBezTo>
                    <a:pt x="77731" y="120601"/>
                    <a:pt x="62522" y="100424"/>
                    <a:pt x="62522" y="68464"/>
                  </a:cubicBezTo>
                  <a:cubicBezTo>
                    <a:pt x="62522" y="48280"/>
                    <a:pt x="64213" y="29778"/>
                    <a:pt x="64213" y="19686"/>
                  </a:cubicBezTo>
                  <a:cubicBezTo>
                    <a:pt x="64213" y="18004"/>
                    <a:pt x="64213" y="7913"/>
                    <a:pt x="57454" y="-497"/>
                  </a:cubicBezTo>
                  <a:close/>
                </a:path>
              </a:pathLst>
            </a:custGeom>
            <a:solidFill>
              <a:srgbClr val="FFE100"/>
            </a:solidFill>
            <a:ln w="69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3DD92D4-D084-0810-F36F-68461503D187}"/>
                </a:ext>
              </a:extLst>
            </p:cNvPr>
            <p:cNvSpPr>
              <a:spLocks noGrp="1" noRot="1" noMove="1" noResize="1" noEditPoints="1" noAdjustHandles="1" noChangeArrowheads="1" noChangeShapeType="1"/>
            </p:cNvSpPr>
            <p:nvPr/>
          </p:nvSpPr>
          <p:spPr>
            <a:xfrm>
              <a:off x="2998132" y="4890212"/>
              <a:ext cx="684589" cy="360643"/>
            </a:xfrm>
            <a:custGeom>
              <a:avLst/>
              <a:gdLst>
                <a:gd name="connsiteX0" fmla="*/ 342231 w 684589"/>
                <a:gd name="connsiteY0" fmla="*/ 360134 h 360643"/>
                <a:gd name="connsiteX1" fmla="*/ 257939 w 684589"/>
                <a:gd name="connsiteY1" fmla="*/ 324742 h 360643"/>
                <a:gd name="connsiteX2" fmla="*/ 257939 w 684589"/>
                <a:gd name="connsiteY2" fmla="*/ 289356 h 360643"/>
                <a:gd name="connsiteX3" fmla="*/ 236022 w 684589"/>
                <a:gd name="connsiteY3" fmla="*/ 284296 h 360643"/>
                <a:gd name="connsiteX4" fmla="*/ 214106 w 684589"/>
                <a:gd name="connsiteY4" fmla="*/ 309576 h 360643"/>
                <a:gd name="connsiteX5" fmla="*/ 182074 w 684589"/>
                <a:gd name="connsiteY5" fmla="*/ 316318 h 360643"/>
                <a:gd name="connsiteX6" fmla="*/ 15174 w 684589"/>
                <a:gd name="connsiteY6" fmla="*/ 149483 h 360643"/>
                <a:gd name="connsiteX7" fmla="*/ 20232 w 684589"/>
                <a:gd name="connsiteY7" fmla="*/ 114097 h 360643"/>
                <a:gd name="connsiteX8" fmla="*/ 52263 w 684589"/>
                <a:gd name="connsiteY8" fmla="*/ 100613 h 360643"/>
                <a:gd name="connsiteX9" fmla="*/ 1 w 684589"/>
                <a:gd name="connsiteY9" fmla="*/ 41637 h 360643"/>
                <a:gd name="connsiteX10" fmla="*/ 21917 w 684589"/>
                <a:gd name="connsiteY10" fmla="*/ 21411 h 360643"/>
                <a:gd name="connsiteX11" fmla="*/ 55635 w 684589"/>
                <a:gd name="connsiteY11" fmla="*/ -497 h 360643"/>
                <a:gd name="connsiteX12" fmla="*/ 69122 w 684589"/>
                <a:gd name="connsiteY12" fmla="*/ 38266 h 360643"/>
                <a:gd name="connsiteX13" fmla="*/ 116326 w 684589"/>
                <a:gd name="connsiteY13" fmla="*/ 60168 h 360643"/>
                <a:gd name="connsiteX14" fmla="*/ 128127 w 684589"/>
                <a:gd name="connsiteY14" fmla="*/ 115779 h 360643"/>
                <a:gd name="connsiteX15" fmla="*/ 79237 w 684589"/>
                <a:gd name="connsiteY15" fmla="*/ 83765 h 360643"/>
                <a:gd name="connsiteX16" fmla="*/ 150043 w 684589"/>
                <a:gd name="connsiteY16" fmla="*/ 208465 h 360643"/>
                <a:gd name="connsiteX17" fmla="*/ 217477 w 684589"/>
                <a:gd name="connsiteY17" fmla="*/ 265766 h 360643"/>
                <a:gd name="connsiteX18" fmla="*/ 237708 w 684589"/>
                <a:gd name="connsiteY18" fmla="*/ 272501 h 360643"/>
                <a:gd name="connsiteX19" fmla="*/ 236022 w 684589"/>
                <a:gd name="connsiteY19" fmla="*/ 253971 h 360643"/>
                <a:gd name="connsiteX20" fmla="*/ 269739 w 684589"/>
                <a:gd name="connsiteY20" fmla="*/ 221950 h 360643"/>
                <a:gd name="connsiteX21" fmla="*/ 288284 w 684589"/>
                <a:gd name="connsiteY21" fmla="*/ 260706 h 360643"/>
                <a:gd name="connsiteX22" fmla="*/ 262996 w 684589"/>
                <a:gd name="connsiteY22" fmla="*/ 277554 h 360643"/>
                <a:gd name="connsiteX23" fmla="*/ 343917 w 684589"/>
                <a:gd name="connsiteY23" fmla="*/ 294409 h 360643"/>
                <a:gd name="connsiteX24" fmla="*/ 424839 w 684589"/>
                <a:gd name="connsiteY24" fmla="*/ 277554 h 360643"/>
                <a:gd name="connsiteX25" fmla="*/ 399553 w 684589"/>
                <a:gd name="connsiteY25" fmla="*/ 260706 h 360643"/>
                <a:gd name="connsiteX26" fmla="*/ 418097 w 684589"/>
                <a:gd name="connsiteY26" fmla="*/ 221950 h 360643"/>
                <a:gd name="connsiteX27" fmla="*/ 451813 w 684589"/>
                <a:gd name="connsiteY27" fmla="*/ 253971 h 360643"/>
                <a:gd name="connsiteX28" fmla="*/ 450126 w 684589"/>
                <a:gd name="connsiteY28" fmla="*/ 272501 h 360643"/>
                <a:gd name="connsiteX29" fmla="*/ 470356 w 684589"/>
                <a:gd name="connsiteY29" fmla="*/ 265766 h 360643"/>
                <a:gd name="connsiteX30" fmla="*/ 537793 w 684589"/>
                <a:gd name="connsiteY30" fmla="*/ 208465 h 360643"/>
                <a:gd name="connsiteX31" fmla="*/ 608600 w 684589"/>
                <a:gd name="connsiteY31" fmla="*/ 83765 h 360643"/>
                <a:gd name="connsiteX32" fmla="*/ 559708 w 684589"/>
                <a:gd name="connsiteY32" fmla="*/ 115779 h 360643"/>
                <a:gd name="connsiteX33" fmla="*/ 571508 w 684589"/>
                <a:gd name="connsiteY33" fmla="*/ 60168 h 360643"/>
                <a:gd name="connsiteX34" fmla="*/ 618715 w 684589"/>
                <a:gd name="connsiteY34" fmla="*/ 38266 h 360643"/>
                <a:gd name="connsiteX35" fmla="*/ 632201 w 684589"/>
                <a:gd name="connsiteY35" fmla="*/ -497 h 360643"/>
                <a:gd name="connsiteX36" fmla="*/ 662546 w 684589"/>
                <a:gd name="connsiteY36" fmla="*/ 23100 h 360643"/>
                <a:gd name="connsiteX37" fmla="*/ 684461 w 684589"/>
                <a:gd name="connsiteY37" fmla="*/ 43320 h 360643"/>
                <a:gd name="connsiteX38" fmla="*/ 632201 w 684589"/>
                <a:gd name="connsiteY38" fmla="*/ 102302 h 360643"/>
                <a:gd name="connsiteX39" fmla="*/ 664231 w 684589"/>
                <a:gd name="connsiteY39" fmla="*/ 115779 h 360643"/>
                <a:gd name="connsiteX40" fmla="*/ 669289 w 684589"/>
                <a:gd name="connsiteY40" fmla="*/ 151172 h 360643"/>
                <a:gd name="connsiteX41" fmla="*/ 502390 w 684589"/>
                <a:gd name="connsiteY41" fmla="*/ 318000 h 360643"/>
                <a:gd name="connsiteX42" fmla="*/ 470356 w 684589"/>
                <a:gd name="connsiteY42" fmla="*/ 311258 h 360643"/>
                <a:gd name="connsiteX43" fmla="*/ 448441 w 684589"/>
                <a:gd name="connsiteY43" fmla="*/ 285985 h 360643"/>
                <a:gd name="connsiteX44" fmla="*/ 426526 w 684589"/>
                <a:gd name="connsiteY44" fmla="*/ 291038 h 360643"/>
                <a:gd name="connsiteX45" fmla="*/ 426526 w 684589"/>
                <a:gd name="connsiteY45" fmla="*/ 326431 h 360643"/>
                <a:gd name="connsiteX46" fmla="*/ 342231 w 684589"/>
                <a:gd name="connsiteY46" fmla="*/ 360134 h 3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4589" h="360643">
                  <a:moveTo>
                    <a:pt x="342231" y="360134"/>
                  </a:moveTo>
                  <a:cubicBezTo>
                    <a:pt x="306828" y="360134"/>
                    <a:pt x="251195" y="360134"/>
                    <a:pt x="257939" y="324742"/>
                  </a:cubicBezTo>
                  <a:cubicBezTo>
                    <a:pt x="259624" y="314636"/>
                    <a:pt x="259624" y="302834"/>
                    <a:pt x="257939" y="289356"/>
                  </a:cubicBezTo>
                  <a:cubicBezTo>
                    <a:pt x="252881" y="285985"/>
                    <a:pt x="244451" y="284296"/>
                    <a:pt x="236022" y="284296"/>
                  </a:cubicBezTo>
                  <a:cubicBezTo>
                    <a:pt x="225906" y="289356"/>
                    <a:pt x="219164" y="297781"/>
                    <a:pt x="214106" y="309576"/>
                  </a:cubicBezTo>
                  <a:cubicBezTo>
                    <a:pt x="209048" y="319689"/>
                    <a:pt x="195562" y="324742"/>
                    <a:pt x="182074" y="316318"/>
                  </a:cubicBezTo>
                  <a:cubicBezTo>
                    <a:pt x="97782" y="269130"/>
                    <a:pt x="45519" y="210148"/>
                    <a:pt x="15174" y="149483"/>
                  </a:cubicBezTo>
                  <a:cubicBezTo>
                    <a:pt x="6745" y="132635"/>
                    <a:pt x="6745" y="119150"/>
                    <a:pt x="20232" y="114097"/>
                  </a:cubicBezTo>
                  <a:cubicBezTo>
                    <a:pt x="32032" y="109044"/>
                    <a:pt x="45519" y="107355"/>
                    <a:pt x="52263" y="100613"/>
                  </a:cubicBezTo>
                  <a:cubicBezTo>
                    <a:pt x="20232" y="82083"/>
                    <a:pt x="1687" y="61857"/>
                    <a:pt x="1" y="41637"/>
                  </a:cubicBezTo>
                  <a:cubicBezTo>
                    <a:pt x="1" y="31524"/>
                    <a:pt x="13488" y="28153"/>
                    <a:pt x="21917" y="21411"/>
                  </a:cubicBezTo>
                  <a:cubicBezTo>
                    <a:pt x="35404" y="14676"/>
                    <a:pt x="30347" y="1192"/>
                    <a:pt x="55635" y="-497"/>
                  </a:cubicBezTo>
                  <a:cubicBezTo>
                    <a:pt x="42148" y="9616"/>
                    <a:pt x="43833" y="21411"/>
                    <a:pt x="69122" y="38266"/>
                  </a:cubicBezTo>
                  <a:cubicBezTo>
                    <a:pt x="79237" y="45002"/>
                    <a:pt x="97782" y="51744"/>
                    <a:pt x="116326" y="60168"/>
                  </a:cubicBezTo>
                  <a:cubicBezTo>
                    <a:pt x="143299" y="71970"/>
                    <a:pt x="158473" y="105673"/>
                    <a:pt x="128127" y="115779"/>
                  </a:cubicBezTo>
                  <a:cubicBezTo>
                    <a:pt x="111268" y="107355"/>
                    <a:pt x="97782" y="70281"/>
                    <a:pt x="79237" y="83765"/>
                  </a:cubicBezTo>
                  <a:cubicBezTo>
                    <a:pt x="57320" y="98931"/>
                    <a:pt x="104525" y="161278"/>
                    <a:pt x="150043" y="208465"/>
                  </a:cubicBezTo>
                  <a:cubicBezTo>
                    <a:pt x="178703" y="238798"/>
                    <a:pt x="209048" y="260706"/>
                    <a:pt x="217477" y="265766"/>
                  </a:cubicBezTo>
                  <a:cubicBezTo>
                    <a:pt x="220849" y="267448"/>
                    <a:pt x="230964" y="272501"/>
                    <a:pt x="237708" y="272501"/>
                  </a:cubicBezTo>
                  <a:cubicBezTo>
                    <a:pt x="252881" y="270819"/>
                    <a:pt x="241079" y="259024"/>
                    <a:pt x="236022" y="253971"/>
                  </a:cubicBezTo>
                  <a:cubicBezTo>
                    <a:pt x="214106" y="230374"/>
                    <a:pt x="244451" y="213525"/>
                    <a:pt x="269739" y="221950"/>
                  </a:cubicBezTo>
                  <a:cubicBezTo>
                    <a:pt x="305143" y="233745"/>
                    <a:pt x="305143" y="252282"/>
                    <a:pt x="288284" y="260706"/>
                  </a:cubicBezTo>
                  <a:cubicBezTo>
                    <a:pt x="278169" y="265766"/>
                    <a:pt x="257939" y="264077"/>
                    <a:pt x="262996" y="277554"/>
                  </a:cubicBezTo>
                  <a:cubicBezTo>
                    <a:pt x="266368" y="289356"/>
                    <a:pt x="295028" y="296098"/>
                    <a:pt x="343917" y="294409"/>
                  </a:cubicBezTo>
                  <a:cubicBezTo>
                    <a:pt x="392810" y="296098"/>
                    <a:pt x="421468" y="289356"/>
                    <a:pt x="424839" y="277554"/>
                  </a:cubicBezTo>
                  <a:cubicBezTo>
                    <a:pt x="429897" y="264077"/>
                    <a:pt x="409667" y="265766"/>
                    <a:pt x="399553" y="260706"/>
                  </a:cubicBezTo>
                  <a:cubicBezTo>
                    <a:pt x="382695" y="250593"/>
                    <a:pt x="382695" y="233745"/>
                    <a:pt x="418097" y="221950"/>
                  </a:cubicBezTo>
                  <a:cubicBezTo>
                    <a:pt x="441697" y="213525"/>
                    <a:pt x="472042" y="232063"/>
                    <a:pt x="451813" y="253971"/>
                  </a:cubicBezTo>
                  <a:cubicBezTo>
                    <a:pt x="448441" y="259024"/>
                    <a:pt x="436640" y="270819"/>
                    <a:pt x="450126" y="272501"/>
                  </a:cubicBezTo>
                  <a:cubicBezTo>
                    <a:pt x="456870" y="274190"/>
                    <a:pt x="465299" y="269130"/>
                    <a:pt x="470356" y="265766"/>
                  </a:cubicBezTo>
                  <a:cubicBezTo>
                    <a:pt x="477099" y="262395"/>
                    <a:pt x="507448" y="238798"/>
                    <a:pt x="537793" y="208465"/>
                  </a:cubicBezTo>
                  <a:cubicBezTo>
                    <a:pt x="584995" y="161278"/>
                    <a:pt x="632201" y="98931"/>
                    <a:pt x="608600" y="83765"/>
                  </a:cubicBezTo>
                  <a:cubicBezTo>
                    <a:pt x="591738" y="71970"/>
                    <a:pt x="576566" y="107355"/>
                    <a:pt x="559708" y="115779"/>
                  </a:cubicBezTo>
                  <a:cubicBezTo>
                    <a:pt x="527677" y="105673"/>
                    <a:pt x="544535" y="71970"/>
                    <a:pt x="571508" y="60168"/>
                  </a:cubicBezTo>
                  <a:cubicBezTo>
                    <a:pt x="590052" y="51744"/>
                    <a:pt x="606915" y="45002"/>
                    <a:pt x="618715" y="38266"/>
                  </a:cubicBezTo>
                  <a:cubicBezTo>
                    <a:pt x="644002" y="21411"/>
                    <a:pt x="645688" y="9616"/>
                    <a:pt x="632201" y="-497"/>
                  </a:cubicBezTo>
                  <a:cubicBezTo>
                    <a:pt x="657488" y="2874"/>
                    <a:pt x="652431" y="14676"/>
                    <a:pt x="662546" y="23100"/>
                  </a:cubicBezTo>
                  <a:cubicBezTo>
                    <a:pt x="670975" y="29842"/>
                    <a:pt x="686147" y="31524"/>
                    <a:pt x="684461" y="43320"/>
                  </a:cubicBezTo>
                  <a:cubicBezTo>
                    <a:pt x="684461" y="63546"/>
                    <a:pt x="664231" y="82083"/>
                    <a:pt x="632201" y="102302"/>
                  </a:cubicBezTo>
                  <a:cubicBezTo>
                    <a:pt x="638944" y="110726"/>
                    <a:pt x="650745" y="112415"/>
                    <a:pt x="664231" y="115779"/>
                  </a:cubicBezTo>
                  <a:cubicBezTo>
                    <a:pt x="677718" y="120839"/>
                    <a:pt x="676032" y="134317"/>
                    <a:pt x="669289" y="151172"/>
                  </a:cubicBezTo>
                  <a:cubicBezTo>
                    <a:pt x="638944" y="213525"/>
                    <a:pt x="588366" y="270819"/>
                    <a:pt x="502390" y="318000"/>
                  </a:cubicBezTo>
                  <a:cubicBezTo>
                    <a:pt x="490586" y="324742"/>
                    <a:pt x="475413" y="321378"/>
                    <a:pt x="470356" y="311258"/>
                  </a:cubicBezTo>
                  <a:cubicBezTo>
                    <a:pt x="465299" y="299470"/>
                    <a:pt x="458555" y="292727"/>
                    <a:pt x="448441" y="285985"/>
                  </a:cubicBezTo>
                  <a:cubicBezTo>
                    <a:pt x="440012" y="285985"/>
                    <a:pt x="431583" y="287674"/>
                    <a:pt x="426526" y="291038"/>
                  </a:cubicBezTo>
                  <a:cubicBezTo>
                    <a:pt x="424839" y="304523"/>
                    <a:pt x="424839" y="316318"/>
                    <a:pt x="426526" y="326431"/>
                  </a:cubicBezTo>
                  <a:cubicBezTo>
                    <a:pt x="433268" y="361816"/>
                    <a:pt x="377633" y="360134"/>
                    <a:pt x="342231" y="360134"/>
                  </a:cubicBezTo>
                  <a:close/>
                </a:path>
              </a:pathLst>
            </a:custGeom>
            <a:solidFill>
              <a:srgbClr val="0071BB"/>
            </a:solidFill>
            <a:ln w="69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99001C2-C5B6-7C9C-A3E4-7C4A1DCC305E}"/>
                </a:ext>
              </a:extLst>
            </p:cNvPr>
            <p:cNvSpPr>
              <a:spLocks noGrp="1" noRot="1" noMove="1" noResize="1" noEditPoints="1" noAdjustHandles="1" noChangeArrowheads="1" noChangeShapeType="1"/>
            </p:cNvSpPr>
            <p:nvPr/>
          </p:nvSpPr>
          <p:spPr>
            <a:xfrm>
              <a:off x="3302010" y="5203780"/>
              <a:ext cx="82372" cy="33917"/>
            </a:xfrm>
            <a:custGeom>
              <a:avLst/>
              <a:gdLst>
                <a:gd name="connsiteX0" fmla="*/ 1 w 82372"/>
                <a:gd name="connsiteY0" fmla="*/ -497 h 33917"/>
                <a:gd name="connsiteX1" fmla="*/ 8406 w 82372"/>
                <a:gd name="connsiteY1" fmla="*/ -497 h 33917"/>
                <a:gd name="connsiteX2" fmla="*/ 8406 w 82372"/>
                <a:gd name="connsiteY2" fmla="*/ 24941 h 33917"/>
                <a:gd name="connsiteX3" fmla="*/ 18493 w 82372"/>
                <a:gd name="connsiteY3" fmla="*/ 24941 h 33917"/>
                <a:gd name="connsiteX4" fmla="*/ 18493 w 82372"/>
                <a:gd name="connsiteY4" fmla="*/ 31725 h 33917"/>
                <a:gd name="connsiteX5" fmla="*/ 1 w 82372"/>
                <a:gd name="connsiteY5" fmla="*/ 31725 h 33917"/>
                <a:gd name="connsiteX6" fmla="*/ 1 w 82372"/>
                <a:gd name="connsiteY6" fmla="*/ -497 h 33917"/>
                <a:gd name="connsiteX7" fmla="*/ 1 w 82372"/>
                <a:gd name="connsiteY7" fmla="*/ -497 h 33917"/>
                <a:gd name="connsiteX8" fmla="*/ 25217 w 82372"/>
                <a:gd name="connsiteY8" fmla="*/ -497 h 33917"/>
                <a:gd name="connsiteX9" fmla="*/ 43709 w 82372"/>
                <a:gd name="connsiteY9" fmla="*/ -497 h 33917"/>
                <a:gd name="connsiteX10" fmla="*/ 43709 w 82372"/>
                <a:gd name="connsiteY10" fmla="*/ 6287 h 33917"/>
                <a:gd name="connsiteX11" fmla="*/ 33622 w 82372"/>
                <a:gd name="connsiteY11" fmla="*/ 6287 h 33917"/>
                <a:gd name="connsiteX12" fmla="*/ 33622 w 82372"/>
                <a:gd name="connsiteY12" fmla="*/ 11374 h 33917"/>
                <a:gd name="connsiteX13" fmla="*/ 43709 w 82372"/>
                <a:gd name="connsiteY13" fmla="*/ 11374 h 33917"/>
                <a:gd name="connsiteX14" fmla="*/ 43709 w 82372"/>
                <a:gd name="connsiteY14" fmla="*/ 18158 h 33917"/>
                <a:gd name="connsiteX15" fmla="*/ 33622 w 82372"/>
                <a:gd name="connsiteY15" fmla="*/ 18158 h 33917"/>
                <a:gd name="connsiteX16" fmla="*/ 33622 w 82372"/>
                <a:gd name="connsiteY16" fmla="*/ 24941 h 33917"/>
                <a:gd name="connsiteX17" fmla="*/ 45389 w 82372"/>
                <a:gd name="connsiteY17" fmla="*/ 24941 h 33917"/>
                <a:gd name="connsiteX18" fmla="*/ 45389 w 82372"/>
                <a:gd name="connsiteY18" fmla="*/ 31725 h 33917"/>
                <a:gd name="connsiteX19" fmla="*/ 25217 w 82372"/>
                <a:gd name="connsiteY19" fmla="*/ 31725 h 33917"/>
                <a:gd name="connsiteX20" fmla="*/ 25217 w 82372"/>
                <a:gd name="connsiteY20" fmla="*/ -497 h 33917"/>
                <a:gd name="connsiteX21" fmla="*/ 60519 w 82372"/>
                <a:gd name="connsiteY21" fmla="*/ 14766 h 33917"/>
                <a:gd name="connsiteX22" fmla="*/ 52114 w 82372"/>
                <a:gd name="connsiteY22" fmla="*/ -497 h 33917"/>
                <a:gd name="connsiteX23" fmla="*/ 62199 w 82372"/>
                <a:gd name="connsiteY23" fmla="*/ -497 h 33917"/>
                <a:gd name="connsiteX24" fmla="*/ 65564 w 82372"/>
                <a:gd name="connsiteY24" fmla="*/ 6287 h 33917"/>
                <a:gd name="connsiteX25" fmla="*/ 65564 w 82372"/>
                <a:gd name="connsiteY25" fmla="*/ 7982 h 33917"/>
                <a:gd name="connsiteX26" fmla="*/ 65564 w 82372"/>
                <a:gd name="connsiteY26" fmla="*/ 9678 h 33917"/>
                <a:gd name="connsiteX27" fmla="*/ 65564 w 82372"/>
                <a:gd name="connsiteY27" fmla="*/ 11374 h 33917"/>
                <a:gd name="connsiteX28" fmla="*/ 65564 w 82372"/>
                <a:gd name="connsiteY28" fmla="*/ 13070 h 33917"/>
                <a:gd name="connsiteX29" fmla="*/ 65564 w 82372"/>
                <a:gd name="connsiteY29" fmla="*/ 9678 h 33917"/>
                <a:gd name="connsiteX30" fmla="*/ 67244 w 82372"/>
                <a:gd name="connsiteY30" fmla="*/ 6287 h 33917"/>
                <a:gd name="connsiteX31" fmla="*/ 70604 w 82372"/>
                <a:gd name="connsiteY31" fmla="*/ -497 h 33917"/>
                <a:gd name="connsiteX32" fmla="*/ 80693 w 82372"/>
                <a:gd name="connsiteY32" fmla="*/ -497 h 33917"/>
                <a:gd name="connsiteX33" fmla="*/ 72289 w 82372"/>
                <a:gd name="connsiteY33" fmla="*/ 14766 h 33917"/>
                <a:gd name="connsiteX34" fmla="*/ 82373 w 82372"/>
                <a:gd name="connsiteY34" fmla="*/ 31725 h 33917"/>
                <a:gd name="connsiteX35" fmla="*/ 72289 w 82372"/>
                <a:gd name="connsiteY35" fmla="*/ 31725 h 33917"/>
                <a:gd name="connsiteX36" fmla="*/ 67244 w 82372"/>
                <a:gd name="connsiteY36" fmla="*/ 23246 h 33917"/>
                <a:gd name="connsiteX37" fmla="*/ 65564 w 82372"/>
                <a:gd name="connsiteY37" fmla="*/ 18158 h 33917"/>
                <a:gd name="connsiteX38" fmla="*/ 65564 w 82372"/>
                <a:gd name="connsiteY38" fmla="*/ 21550 h 33917"/>
                <a:gd name="connsiteX39" fmla="*/ 63884 w 82372"/>
                <a:gd name="connsiteY39" fmla="*/ 24941 h 33917"/>
                <a:gd name="connsiteX40" fmla="*/ 58839 w 82372"/>
                <a:gd name="connsiteY40" fmla="*/ 33421 h 33917"/>
                <a:gd name="connsiteX41" fmla="*/ 48754 w 82372"/>
                <a:gd name="connsiteY41" fmla="*/ 33421 h 33917"/>
                <a:gd name="connsiteX42" fmla="*/ 60519 w 82372"/>
                <a:gd name="connsiteY42" fmla="*/ 14766 h 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372" h="33917">
                  <a:moveTo>
                    <a:pt x="1" y="-497"/>
                  </a:moveTo>
                  <a:lnTo>
                    <a:pt x="8406" y="-497"/>
                  </a:lnTo>
                  <a:lnTo>
                    <a:pt x="8406" y="24941"/>
                  </a:lnTo>
                  <a:lnTo>
                    <a:pt x="18493" y="24941"/>
                  </a:lnTo>
                  <a:lnTo>
                    <a:pt x="18493" y="31725"/>
                  </a:lnTo>
                  <a:lnTo>
                    <a:pt x="1" y="31725"/>
                  </a:lnTo>
                  <a:lnTo>
                    <a:pt x="1" y="-497"/>
                  </a:lnTo>
                  <a:lnTo>
                    <a:pt x="1" y="-497"/>
                  </a:lnTo>
                  <a:close/>
                  <a:moveTo>
                    <a:pt x="25217" y="-497"/>
                  </a:moveTo>
                  <a:lnTo>
                    <a:pt x="43709" y="-497"/>
                  </a:lnTo>
                  <a:lnTo>
                    <a:pt x="43709" y="6287"/>
                  </a:lnTo>
                  <a:lnTo>
                    <a:pt x="33622" y="6287"/>
                  </a:lnTo>
                  <a:lnTo>
                    <a:pt x="33622" y="11374"/>
                  </a:lnTo>
                  <a:lnTo>
                    <a:pt x="43709" y="11374"/>
                  </a:lnTo>
                  <a:lnTo>
                    <a:pt x="43709" y="18158"/>
                  </a:lnTo>
                  <a:lnTo>
                    <a:pt x="33622" y="18158"/>
                  </a:lnTo>
                  <a:lnTo>
                    <a:pt x="33622" y="24941"/>
                  </a:lnTo>
                  <a:lnTo>
                    <a:pt x="45389" y="24941"/>
                  </a:lnTo>
                  <a:lnTo>
                    <a:pt x="45389" y="31725"/>
                  </a:lnTo>
                  <a:lnTo>
                    <a:pt x="25217" y="31725"/>
                  </a:lnTo>
                  <a:lnTo>
                    <a:pt x="25217" y="-497"/>
                  </a:lnTo>
                  <a:close/>
                  <a:moveTo>
                    <a:pt x="60519" y="14766"/>
                  </a:moveTo>
                  <a:lnTo>
                    <a:pt x="52114" y="-497"/>
                  </a:lnTo>
                  <a:lnTo>
                    <a:pt x="62199" y="-497"/>
                  </a:lnTo>
                  <a:lnTo>
                    <a:pt x="65564" y="6287"/>
                  </a:lnTo>
                  <a:cubicBezTo>
                    <a:pt x="65564" y="6287"/>
                    <a:pt x="65564" y="6287"/>
                    <a:pt x="65564" y="7982"/>
                  </a:cubicBezTo>
                  <a:cubicBezTo>
                    <a:pt x="65564" y="7982"/>
                    <a:pt x="65564" y="9678"/>
                    <a:pt x="65564" y="9678"/>
                  </a:cubicBezTo>
                  <a:cubicBezTo>
                    <a:pt x="65564" y="9678"/>
                    <a:pt x="65564" y="11374"/>
                    <a:pt x="65564" y="11374"/>
                  </a:cubicBezTo>
                  <a:cubicBezTo>
                    <a:pt x="65564" y="11374"/>
                    <a:pt x="65564" y="13070"/>
                    <a:pt x="65564" y="13070"/>
                  </a:cubicBezTo>
                  <a:cubicBezTo>
                    <a:pt x="65564" y="11374"/>
                    <a:pt x="65564" y="9678"/>
                    <a:pt x="65564" y="9678"/>
                  </a:cubicBezTo>
                  <a:cubicBezTo>
                    <a:pt x="65564" y="7982"/>
                    <a:pt x="65564" y="7982"/>
                    <a:pt x="67244" y="6287"/>
                  </a:cubicBezTo>
                  <a:lnTo>
                    <a:pt x="70604" y="-497"/>
                  </a:lnTo>
                  <a:lnTo>
                    <a:pt x="80693" y="-497"/>
                  </a:lnTo>
                  <a:lnTo>
                    <a:pt x="72289" y="14766"/>
                  </a:lnTo>
                  <a:lnTo>
                    <a:pt x="82373" y="31725"/>
                  </a:lnTo>
                  <a:lnTo>
                    <a:pt x="72289" y="31725"/>
                  </a:lnTo>
                  <a:lnTo>
                    <a:pt x="67244" y="23246"/>
                  </a:lnTo>
                  <a:cubicBezTo>
                    <a:pt x="67244" y="21550"/>
                    <a:pt x="65564" y="19854"/>
                    <a:pt x="65564" y="18158"/>
                  </a:cubicBezTo>
                  <a:cubicBezTo>
                    <a:pt x="65564" y="19854"/>
                    <a:pt x="65564" y="19854"/>
                    <a:pt x="65564" y="21550"/>
                  </a:cubicBezTo>
                  <a:cubicBezTo>
                    <a:pt x="65564" y="23246"/>
                    <a:pt x="65564" y="23246"/>
                    <a:pt x="63884" y="24941"/>
                  </a:cubicBezTo>
                  <a:lnTo>
                    <a:pt x="58839" y="33421"/>
                  </a:lnTo>
                  <a:lnTo>
                    <a:pt x="48754" y="33421"/>
                  </a:lnTo>
                  <a:lnTo>
                    <a:pt x="60519" y="14766"/>
                  </a:lnTo>
                  <a:close/>
                </a:path>
              </a:pathLst>
            </a:custGeom>
            <a:solidFill>
              <a:srgbClr val="FFE200"/>
            </a:solidFill>
            <a:ln w="69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CBEF5EB-C84B-F1CA-59D7-65A79A1C3D99}"/>
                </a:ext>
              </a:extLst>
            </p:cNvPr>
            <p:cNvSpPr>
              <a:spLocks noGrp="1" noRot="1" noMove="1" noResize="1" noEditPoints="1" noAdjustHandles="1" noChangeArrowheads="1" noChangeShapeType="1"/>
            </p:cNvSpPr>
            <p:nvPr/>
          </p:nvSpPr>
          <p:spPr>
            <a:xfrm>
              <a:off x="3032050" y="5021730"/>
              <a:ext cx="165436" cy="167513"/>
            </a:xfrm>
            <a:custGeom>
              <a:avLst/>
              <a:gdLst>
                <a:gd name="connsiteX0" fmla="*/ 15194 w 165436"/>
                <a:gd name="connsiteY0" fmla="*/ 9616 h 167513"/>
                <a:gd name="connsiteX1" fmla="*/ 23635 w 165436"/>
                <a:gd name="connsiteY1" fmla="*/ 7934 h 167513"/>
                <a:gd name="connsiteX2" fmla="*/ 25323 w 165436"/>
                <a:gd name="connsiteY2" fmla="*/ 7934 h 167513"/>
                <a:gd name="connsiteX3" fmla="*/ 27011 w 165436"/>
                <a:gd name="connsiteY3" fmla="*/ 7934 h 167513"/>
                <a:gd name="connsiteX4" fmla="*/ 28699 w 165436"/>
                <a:gd name="connsiteY4" fmla="*/ 6245 h 167513"/>
                <a:gd name="connsiteX5" fmla="*/ 27011 w 165436"/>
                <a:gd name="connsiteY5" fmla="*/ 7934 h 167513"/>
                <a:gd name="connsiteX6" fmla="*/ 25323 w 165436"/>
                <a:gd name="connsiteY6" fmla="*/ 9616 h 167513"/>
                <a:gd name="connsiteX7" fmla="*/ 23635 w 165436"/>
                <a:gd name="connsiteY7" fmla="*/ 11298 h 167513"/>
                <a:gd name="connsiteX8" fmla="*/ 16882 w 165436"/>
                <a:gd name="connsiteY8" fmla="*/ 18040 h 167513"/>
                <a:gd name="connsiteX9" fmla="*/ 15194 w 165436"/>
                <a:gd name="connsiteY9" fmla="*/ 9616 h 167513"/>
                <a:gd name="connsiteX10" fmla="*/ 13506 w 165436"/>
                <a:gd name="connsiteY10" fmla="*/ 33206 h 167513"/>
                <a:gd name="connsiteX11" fmla="*/ 37140 w 165436"/>
                <a:gd name="connsiteY11" fmla="*/ 7934 h 167513"/>
                <a:gd name="connsiteX12" fmla="*/ 33764 w 165436"/>
                <a:gd name="connsiteY12" fmla="*/ -497 h 167513"/>
                <a:gd name="connsiteX13" fmla="*/ 1 w 165436"/>
                <a:gd name="connsiteY13" fmla="*/ 4556 h 167513"/>
                <a:gd name="connsiteX14" fmla="*/ 3377 w 165436"/>
                <a:gd name="connsiteY14" fmla="*/ 11298 h 167513"/>
                <a:gd name="connsiteX15" fmla="*/ 10130 w 165436"/>
                <a:gd name="connsiteY15" fmla="*/ 9616 h 167513"/>
                <a:gd name="connsiteX16" fmla="*/ 15194 w 165436"/>
                <a:gd name="connsiteY16" fmla="*/ 19722 h 167513"/>
                <a:gd name="connsiteX17" fmla="*/ 10130 w 165436"/>
                <a:gd name="connsiteY17" fmla="*/ 24782 h 167513"/>
                <a:gd name="connsiteX18" fmla="*/ 13506 w 165436"/>
                <a:gd name="connsiteY18" fmla="*/ 33206 h 167513"/>
                <a:gd name="connsiteX19" fmla="*/ 47269 w 165436"/>
                <a:gd name="connsiteY19" fmla="*/ 38259 h 167513"/>
                <a:gd name="connsiteX20" fmla="*/ 52333 w 165436"/>
                <a:gd name="connsiteY20" fmla="*/ 34888 h 167513"/>
                <a:gd name="connsiteX21" fmla="*/ 42204 w 165436"/>
                <a:gd name="connsiteY21" fmla="*/ 18040 h 167513"/>
                <a:gd name="connsiteX22" fmla="*/ 15194 w 165436"/>
                <a:gd name="connsiteY22" fmla="*/ 34888 h 167513"/>
                <a:gd name="connsiteX23" fmla="*/ 25323 w 165436"/>
                <a:gd name="connsiteY23" fmla="*/ 51744 h 167513"/>
                <a:gd name="connsiteX24" fmla="*/ 30388 w 165436"/>
                <a:gd name="connsiteY24" fmla="*/ 48373 h 167513"/>
                <a:gd name="connsiteX25" fmla="*/ 23635 w 165436"/>
                <a:gd name="connsiteY25" fmla="*/ 38259 h 167513"/>
                <a:gd name="connsiteX26" fmla="*/ 30388 w 165436"/>
                <a:gd name="connsiteY26" fmla="*/ 34888 h 167513"/>
                <a:gd name="connsiteX27" fmla="*/ 35452 w 165436"/>
                <a:gd name="connsiteY27" fmla="*/ 43313 h 167513"/>
                <a:gd name="connsiteX28" fmla="*/ 40516 w 165436"/>
                <a:gd name="connsiteY28" fmla="*/ 39948 h 167513"/>
                <a:gd name="connsiteX29" fmla="*/ 35452 w 165436"/>
                <a:gd name="connsiteY29" fmla="*/ 31517 h 167513"/>
                <a:gd name="connsiteX30" fmla="*/ 40516 w 165436"/>
                <a:gd name="connsiteY30" fmla="*/ 28153 h 167513"/>
                <a:gd name="connsiteX31" fmla="*/ 47269 w 165436"/>
                <a:gd name="connsiteY31" fmla="*/ 38259 h 167513"/>
                <a:gd name="connsiteX32" fmla="*/ 60774 w 165436"/>
                <a:gd name="connsiteY32" fmla="*/ 61850 h 167513"/>
                <a:gd name="connsiteX33" fmla="*/ 57398 w 165436"/>
                <a:gd name="connsiteY33" fmla="*/ 66910 h 167513"/>
                <a:gd name="connsiteX34" fmla="*/ 50644 w 165436"/>
                <a:gd name="connsiteY34" fmla="*/ 68592 h 167513"/>
                <a:gd name="connsiteX35" fmla="*/ 45581 w 165436"/>
                <a:gd name="connsiteY35" fmla="*/ 65221 h 167513"/>
                <a:gd name="connsiteX36" fmla="*/ 43892 w 165436"/>
                <a:gd name="connsiteY36" fmla="*/ 58479 h 167513"/>
                <a:gd name="connsiteX37" fmla="*/ 47269 w 165436"/>
                <a:gd name="connsiteY37" fmla="*/ 53426 h 167513"/>
                <a:gd name="connsiteX38" fmla="*/ 54021 w 165436"/>
                <a:gd name="connsiteY38" fmla="*/ 51744 h 167513"/>
                <a:gd name="connsiteX39" fmla="*/ 59085 w 165436"/>
                <a:gd name="connsiteY39" fmla="*/ 55115 h 167513"/>
                <a:gd name="connsiteX40" fmla="*/ 60774 w 165436"/>
                <a:gd name="connsiteY40" fmla="*/ 61850 h 167513"/>
                <a:gd name="connsiteX41" fmla="*/ 69214 w 165436"/>
                <a:gd name="connsiteY41" fmla="*/ 63532 h 167513"/>
                <a:gd name="connsiteX42" fmla="*/ 65838 w 165436"/>
                <a:gd name="connsiteY42" fmla="*/ 51744 h 167513"/>
                <a:gd name="connsiteX43" fmla="*/ 54021 w 165436"/>
                <a:gd name="connsiteY43" fmla="*/ 45002 h 167513"/>
                <a:gd name="connsiteX44" fmla="*/ 42204 w 165436"/>
                <a:gd name="connsiteY44" fmla="*/ 48373 h 167513"/>
                <a:gd name="connsiteX45" fmla="*/ 35452 w 165436"/>
                <a:gd name="connsiteY45" fmla="*/ 60168 h 167513"/>
                <a:gd name="connsiteX46" fmla="*/ 38828 w 165436"/>
                <a:gd name="connsiteY46" fmla="*/ 71963 h 167513"/>
                <a:gd name="connsiteX47" fmla="*/ 40516 w 165436"/>
                <a:gd name="connsiteY47" fmla="*/ 71963 h 167513"/>
                <a:gd name="connsiteX48" fmla="*/ 42204 w 165436"/>
                <a:gd name="connsiteY48" fmla="*/ 73645 h 167513"/>
                <a:gd name="connsiteX49" fmla="*/ 40516 w 165436"/>
                <a:gd name="connsiteY49" fmla="*/ 82076 h 167513"/>
                <a:gd name="connsiteX50" fmla="*/ 47269 w 165436"/>
                <a:gd name="connsiteY50" fmla="*/ 83758 h 167513"/>
                <a:gd name="connsiteX51" fmla="*/ 47269 w 165436"/>
                <a:gd name="connsiteY51" fmla="*/ 77016 h 167513"/>
                <a:gd name="connsiteX52" fmla="*/ 54021 w 165436"/>
                <a:gd name="connsiteY52" fmla="*/ 77016 h 167513"/>
                <a:gd name="connsiteX53" fmla="*/ 60774 w 165436"/>
                <a:gd name="connsiteY53" fmla="*/ 73645 h 167513"/>
                <a:gd name="connsiteX54" fmla="*/ 69214 w 165436"/>
                <a:gd name="connsiteY54" fmla="*/ 63532 h 167513"/>
                <a:gd name="connsiteX55" fmla="*/ 81031 w 165436"/>
                <a:gd name="connsiteY55" fmla="*/ 98924 h 167513"/>
                <a:gd name="connsiteX56" fmla="*/ 96225 w 165436"/>
                <a:gd name="connsiteY56" fmla="*/ 85440 h 167513"/>
                <a:gd name="connsiteX57" fmla="*/ 89472 w 165436"/>
                <a:gd name="connsiteY57" fmla="*/ 80387 h 167513"/>
                <a:gd name="connsiteX58" fmla="*/ 75967 w 165436"/>
                <a:gd name="connsiteY58" fmla="*/ 92182 h 167513"/>
                <a:gd name="connsiteX59" fmla="*/ 72591 w 165436"/>
                <a:gd name="connsiteY59" fmla="*/ 93864 h 167513"/>
                <a:gd name="connsiteX60" fmla="*/ 70902 w 165436"/>
                <a:gd name="connsiteY60" fmla="*/ 93864 h 167513"/>
                <a:gd name="connsiteX61" fmla="*/ 67527 w 165436"/>
                <a:gd name="connsiteY61" fmla="*/ 92182 h 167513"/>
                <a:gd name="connsiteX62" fmla="*/ 65838 w 165436"/>
                <a:gd name="connsiteY62" fmla="*/ 88811 h 167513"/>
                <a:gd name="connsiteX63" fmla="*/ 65838 w 165436"/>
                <a:gd name="connsiteY63" fmla="*/ 87129 h 167513"/>
                <a:gd name="connsiteX64" fmla="*/ 67527 w 165436"/>
                <a:gd name="connsiteY64" fmla="*/ 85440 h 167513"/>
                <a:gd name="connsiteX65" fmla="*/ 69214 w 165436"/>
                <a:gd name="connsiteY65" fmla="*/ 83758 h 167513"/>
                <a:gd name="connsiteX66" fmla="*/ 82719 w 165436"/>
                <a:gd name="connsiteY66" fmla="*/ 71963 h 167513"/>
                <a:gd name="connsiteX67" fmla="*/ 77656 w 165436"/>
                <a:gd name="connsiteY67" fmla="*/ 65221 h 167513"/>
                <a:gd name="connsiteX68" fmla="*/ 62462 w 165436"/>
                <a:gd name="connsiteY68" fmla="*/ 78698 h 167513"/>
                <a:gd name="connsiteX69" fmla="*/ 59085 w 165436"/>
                <a:gd name="connsiteY69" fmla="*/ 83758 h 167513"/>
                <a:gd name="connsiteX70" fmla="*/ 57398 w 165436"/>
                <a:gd name="connsiteY70" fmla="*/ 88811 h 167513"/>
                <a:gd name="connsiteX71" fmla="*/ 57398 w 165436"/>
                <a:gd name="connsiteY71" fmla="*/ 93864 h 167513"/>
                <a:gd name="connsiteX72" fmla="*/ 60774 w 165436"/>
                <a:gd name="connsiteY72" fmla="*/ 98924 h 167513"/>
                <a:gd name="connsiteX73" fmla="*/ 67527 w 165436"/>
                <a:gd name="connsiteY73" fmla="*/ 103977 h 167513"/>
                <a:gd name="connsiteX74" fmla="*/ 74279 w 165436"/>
                <a:gd name="connsiteY74" fmla="*/ 103977 h 167513"/>
                <a:gd name="connsiteX75" fmla="*/ 81031 w 165436"/>
                <a:gd name="connsiteY75" fmla="*/ 98924 h 167513"/>
                <a:gd name="connsiteX76" fmla="*/ 81031 w 165436"/>
                <a:gd name="connsiteY76" fmla="*/ 117455 h 167513"/>
                <a:gd name="connsiteX77" fmla="*/ 104665 w 165436"/>
                <a:gd name="connsiteY77" fmla="*/ 93864 h 167513"/>
                <a:gd name="connsiteX78" fmla="*/ 97912 w 165436"/>
                <a:gd name="connsiteY78" fmla="*/ 88811 h 167513"/>
                <a:gd name="connsiteX79" fmla="*/ 74279 w 165436"/>
                <a:gd name="connsiteY79" fmla="*/ 112401 h 167513"/>
                <a:gd name="connsiteX80" fmla="*/ 81031 w 165436"/>
                <a:gd name="connsiteY80" fmla="*/ 117455 h 167513"/>
                <a:gd name="connsiteX81" fmla="*/ 118170 w 165436"/>
                <a:gd name="connsiteY81" fmla="*/ 117455 h 167513"/>
                <a:gd name="connsiteX82" fmla="*/ 123234 w 165436"/>
                <a:gd name="connsiteY82" fmla="*/ 112401 h 167513"/>
                <a:gd name="connsiteX83" fmla="*/ 106353 w 165436"/>
                <a:gd name="connsiteY83" fmla="*/ 97235 h 167513"/>
                <a:gd name="connsiteX84" fmla="*/ 101289 w 165436"/>
                <a:gd name="connsiteY84" fmla="*/ 102288 h 167513"/>
                <a:gd name="connsiteX85" fmla="*/ 106353 w 165436"/>
                <a:gd name="connsiteY85" fmla="*/ 107341 h 167513"/>
                <a:gd name="connsiteX86" fmla="*/ 89472 w 165436"/>
                <a:gd name="connsiteY86" fmla="*/ 125886 h 167513"/>
                <a:gd name="connsiteX87" fmla="*/ 96225 w 165436"/>
                <a:gd name="connsiteY87" fmla="*/ 130939 h 167513"/>
                <a:gd name="connsiteX88" fmla="*/ 113105 w 165436"/>
                <a:gd name="connsiteY88" fmla="*/ 112401 h 167513"/>
                <a:gd name="connsiteX89" fmla="*/ 118170 w 165436"/>
                <a:gd name="connsiteY89" fmla="*/ 117455 h 167513"/>
                <a:gd name="connsiteX90" fmla="*/ 128299 w 165436"/>
                <a:gd name="connsiteY90" fmla="*/ 130939 h 167513"/>
                <a:gd name="connsiteX91" fmla="*/ 124923 w 165436"/>
                <a:gd name="connsiteY91" fmla="*/ 139363 h 167513"/>
                <a:gd name="connsiteX92" fmla="*/ 119858 w 165436"/>
                <a:gd name="connsiteY92" fmla="*/ 134303 h 167513"/>
                <a:gd name="connsiteX93" fmla="*/ 128299 w 165436"/>
                <a:gd name="connsiteY93" fmla="*/ 130939 h 167513"/>
                <a:gd name="connsiteX94" fmla="*/ 128299 w 165436"/>
                <a:gd name="connsiteY94" fmla="*/ 129250 h 167513"/>
                <a:gd name="connsiteX95" fmla="*/ 129987 w 165436"/>
                <a:gd name="connsiteY95" fmla="*/ 127568 h 167513"/>
                <a:gd name="connsiteX96" fmla="*/ 131675 w 165436"/>
                <a:gd name="connsiteY96" fmla="*/ 125886 h 167513"/>
                <a:gd name="connsiteX97" fmla="*/ 129987 w 165436"/>
                <a:gd name="connsiteY97" fmla="*/ 127568 h 167513"/>
                <a:gd name="connsiteX98" fmla="*/ 128299 w 165436"/>
                <a:gd name="connsiteY98" fmla="*/ 129250 h 167513"/>
                <a:gd name="connsiteX99" fmla="*/ 128299 w 165436"/>
                <a:gd name="connsiteY99" fmla="*/ 130939 h 167513"/>
                <a:gd name="connsiteX100" fmla="*/ 128299 w 165436"/>
                <a:gd name="connsiteY100" fmla="*/ 156211 h 167513"/>
                <a:gd name="connsiteX101" fmla="*/ 140116 w 165436"/>
                <a:gd name="connsiteY101" fmla="*/ 124197 h 167513"/>
                <a:gd name="connsiteX102" fmla="*/ 133363 w 165436"/>
                <a:gd name="connsiteY102" fmla="*/ 119144 h 167513"/>
                <a:gd name="connsiteX103" fmla="*/ 104665 w 165436"/>
                <a:gd name="connsiteY103" fmla="*/ 137674 h 167513"/>
                <a:gd name="connsiteX104" fmla="*/ 111417 w 165436"/>
                <a:gd name="connsiteY104" fmla="*/ 142734 h 167513"/>
                <a:gd name="connsiteX105" fmla="*/ 114794 w 165436"/>
                <a:gd name="connsiteY105" fmla="*/ 139363 h 167513"/>
                <a:gd name="connsiteX106" fmla="*/ 123234 w 165436"/>
                <a:gd name="connsiteY106" fmla="*/ 146098 h 167513"/>
                <a:gd name="connsiteX107" fmla="*/ 121546 w 165436"/>
                <a:gd name="connsiteY107" fmla="*/ 152840 h 167513"/>
                <a:gd name="connsiteX108" fmla="*/ 128299 w 165436"/>
                <a:gd name="connsiteY108" fmla="*/ 156211 h 167513"/>
                <a:gd name="connsiteX109" fmla="*/ 165437 w 165436"/>
                <a:gd name="connsiteY109" fmla="*/ 146098 h 167513"/>
                <a:gd name="connsiteX110" fmla="*/ 163750 w 165436"/>
                <a:gd name="connsiteY110" fmla="*/ 141045 h 167513"/>
                <a:gd name="connsiteX111" fmla="*/ 160373 w 165436"/>
                <a:gd name="connsiteY111" fmla="*/ 137674 h 167513"/>
                <a:gd name="connsiteX112" fmla="*/ 151932 w 165436"/>
                <a:gd name="connsiteY112" fmla="*/ 135992 h 167513"/>
                <a:gd name="connsiteX113" fmla="*/ 145180 w 165436"/>
                <a:gd name="connsiteY113" fmla="*/ 141045 h 167513"/>
                <a:gd name="connsiteX114" fmla="*/ 143492 w 165436"/>
                <a:gd name="connsiteY114" fmla="*/ 147787 h 167513"/>
                <a:gd name="connsiteX115" fmla="*/ 145180 w 165436"/>
                <a:gd name="connsiteY115" fmla="*/ 151151 h 167513"/>
                <a:gd name="connsiteX116" fmla="*/ 146868 w 165436"/>
                <a:gd name="connsiteY116" fmla="*/ 154529 h 167513"/>
                <a:gd name="connsiteX117" fmla="*/ 148557 w 165436"/>
                <a:gd name="connsiteY117" fmla="*/ 157900 h 167513"/>
                <a:gd name="connsiteX118" fmla="*/ 148557 w 165436"/>
                <a:gd name="connsiteY118" fmla="*/ 159582 h 167513"/>
                <a:gd name="connsiteX119" fmla="*/ 146868 w 165436"/>
                <a:gd name="connsiteY119" fmla="*/ 161264 h 167513"/>
                <a:gd name="connsiteX120" fmla="*/ 143492 w 165436"/>
                <a:gd name="connsiteY120" fmla="*/ 159582 h 167513"/>
                <a:gd name="connsiteX121" fmla="*/ 140116 w 165436"/>
                <a:gd name="connsiteY121" fmla="*/ 151151 h 167513"/>
                <a:gd name="connsiteX122" fmla="*/ 133363 w 165436"/>
                <a:gd name="connsiteY122" fmla="*/ 154529 h 167513"/>
                <a:gd name="connsiteX123" fmla="*/ 140116 w 165436"/>
                <a:gd name="connsiteY123" fmla="*/ 164635 h 167513"/>
                <a:gd name="connsiteX124" fmla="*/ 148557 w 165436"/>
                <a:gd name="connsiteY124" fmla="*/ 166317 h 167513"/>
                <a:gd name="connsiteX125" fmla="*/ 155309 w 165436"/>
                <a:gd name="connsiteY125" fmla="*/ 161264 h 167513"/>
                <a:gd name="connsiteX126" fmla="*/ 156997 w 165436"/>
                <a:gd name="connsiteY126" fmla="*/ 154529 h 167513"/>
                <a:gd name="connsiteX127" fmla="*/ 153621 w 165436"/>
                <a:gd name="connsiteY127" fmla="*/ 149469 h 167513"/>
                <a:gd name="connsiteX128" fmla="*/ 151932 w 165436"/>
                <a:gd name="connsiteY128" fmla="*/ 146098 h 167513"/>
                <a:gd name="connsiteX129" fmla="*/ 151932 w 165436"/>
                <a:gd name="connsiteY129" fmla="*/ 144416 h 167513"/>
                <a:gd name="connsiteX130" fmla="*/ 151932 w 165436"/>
                <a:gd name="connsiteY130" fmla="*/ 142734 h 167513"/>
                <a:gd name="connsiteX131" fmla="*/ 153621 w 165436"/>
                <a:gd name="connsiteY131" fmla="*/ 141045 h 167513"/>
                <a:gd name="connsiteX132" fmla="*/ 155309 w 165436"/>
                <a:gd name="connsiteY132" fmla="*/ 141045 h 167513"/>
                <a:gd name="connsiteX133" fmla="*/ 158685 w 165436"/>
                <a:gd name="connsiteY133" fmla="*/ 147787 h 167513"/>
                <a:gd name="connsiteX134" fmla="*/ 165437 w 165436"/>
                <a:gd name="connsiteY134" fmla="*/ 146098 h 1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65436" h="167513">
                  <a:moveTo>
                    <a:pt x="15194" y="9616"/>
                  </a:moveTo>
                  <a:lnTo>
                    <a:pt x="23635" y="7934"/>
                  </a:lnTo>
                  <a:lnTo>
                    <a:pt x="25323" y="7934"/>
                  </a:lnTo>
                  <a:cubicBezTo>
                    <a:pt x="25323" y="7934"/>
                    <a:pt x="27011" y="7934"/>
                    <a:pt x="27011" y="7934"/>
                  </a:cubicBezTo>
                  <a:cubicBezTo>
                    <a:pt x="27011" y="7934"/>
                    <a:pt x="28699" y="7934"/>
                    <a:pt x="28699" y="6245"/>
                  </a:cubicBezTo>
                  <a:cubicBezTo>
                    <a:pt x="27011" y="6245"/>
                    <a:pt x="27011" y="7934"/>
                    <a:pt x="27011" y="7934"/>
                  </a:cubicBezTo>
                  <a:cubicBezTo>
                    <a:pt x="27011" y="7934"/>
                    <a:pt x="25323" y="9616"/>
                    <a:pt x="25323" y="9616"/>
                  </a:cubicBezTo>
                  <a:lnTo>
                    <a:pt x="23635" y="11298"/>
                  </a:lnTo>
                  <a:lnTo>
                    <a:pt x="16882" y="18040"/>
                  </a:lnTo>
                  <a:lnTo>
                    <a:pt x="15194" y="9616"/>
                  </a:lnTo>
                  <a:close/>
                  <a:moveTo>
                    <a:pt x="13506" y="33206"/>
                  </a:moveTo>
                  <a:lnTo>
                    <a:pt x="37140" y="7934"/>
                  </a:lnTo>
                  <a:lnTo>
                    <a:pt x="33764" y="-497"/>
                  </a:lnTo>
                  <a:lnTo>
                    <a:pt x="1" y="4556"/>
                  </a:lnTo>
                  <a:lnTo>
                    <a:pt x="3377" y="11298"/>
                  </a:lnTo>
                  <a:lnTo>
                    <a:pt x="10130" y="9616"/>
                  </a:lnTo>
                  <a:lnTo>
                    <a:pt x="15194" y="19722"/>
                  </a:lnTo>
                  <a:lnTo>
                    <a:pt x="10130" y="24782"/>
                  </a:lnTo>
                  <a:lnTo>
                    <a:pt x="13506" y="33206"/>
                  </a:lnTo>
                  <a:close/>
                  <a:moveTo>
                    <a:pt x="47269" y="38259"/>
                  </a:moveTo>
                  <a:lnTo>
                    <a:pt x="52333" y="34888"/>
                  </a:lnTo>
                  <a:lnTo>
                    <a:pt x="42204" y="18040"/>
                  </a:lnTo>
                  <a:lnTo>
                    <a:pt x="15194" y="34888"/>
                  </a:lnTo>
                  <a:lnTo>
                    <a:pt x="25323" y="51744"/>
                  </a:lnTo>
                  <a:lnTo>
                    <a:pt x="30388" y="48373"/>
                  </a:lnTo>
                  <a:lnTo>
                    <a:pt x="23635" y="38259"/>
                  </a:lnTo>
                  <a:lnTo>
                    <a:pt x="30388" y="34888"/>
                  </a:lnTo>
                  <a:lnTo>
                    <a:pt x="35452" y="43313"/>
                  </a:lnTo>
                  <a:lnTo>
                    <a:pt x="40516" y="39948"/>
                  </a:lnTo>
                  <a:lnTo>
                    <a:pt x="35452" y="31517"/>
                  </a:lnTo>
                  <a:lnTo>
                    <a:pt x="40516" y="28153"/>
                  </a:lnTo>
                  <a:lnTo>
                    <a:pt x="47269" y="38259"/>
                  </a:lnTo>
                  <a:close/>
                  <a:moveTo>
                    <a:pt x="60774" y="61850"/>
                  </a:moveTo>
                  <a:cubicBezTo>
                    <a:pt x="60774" y="63532"/>
                    <a:pt x="59085" y="66910"/>
                    <a:pt x="57398" y="66910"/>
                  </a:cubicBezTo>
                  <a:cubicBezTo>
                    <a:pt x="55709" y="68592"/>
                    <a:pt x="54021" y="68592"/>
                    <a:pt x="50644" y="68592"/>
                  </a:cubicBezTo>
                  <a:cubicBezTo>
                    <a:pt x="48957" y="68592"/>
                    <a:pt x="45581" y="66910"/>
                    <a:pt x="45581" y="65221"/>
                  </a:cubicBezTo>
                  <a:cubicBezTo>
                    <a:pt x="43892" y="63532"/>
                    <a:pt x="43892" y="61850"/>
                    <a:pt x="43892" y="58479"/>
                  </a:cubicBezTo>
                  <a:cubicBezTo>
                    <a:pt x="43892" y="56797"/>
                    <a:pt x="45581" y="53426"/>
                    <a:pt x="47269" y="53426"/>
                  </a:cubicBezTo>
                  <a:cubicBezTo>
                    <a:pt x="48957" y="51744"/>
                    <a:pt x="50644" y="51744"/>
                    <a:pt x="54021" y="51744"/>
                  </a:cubicBezTo>
                  <a:cubicBezTo>
                    <a:pt x="55709" y="51744"/>
                    <a:pt x="59085" y="53426"/>
                    <a:pt x="59085" y="55115"/>
                  </a:cubicBezTo>
                  <a:cubicBezTo>
                    <a:pt x="60774" y="56797"/>
                    <a:pt x="60774" y="58479"/>
                    <a:pt x="60774" y="61850"/>
                  </a:cubicBezTo>
                  <a:close/>
                  <a:moveTo>
                    <a:pt x="69214" y="63532"/>
                  </a:moveTo>
                  <a:cubicBezTo>
                    <a:pt x="69214" y="58479"/>
                    <a:pt x="69214" y="55115"/>
                    <a:pt x="65838" y="51744"/>
                  </a:cubicBezTo>
                  <a:cubicBezTo>
                    <a:pt x="62462" y="48373"/>
                    <a:pt x="59085" y="45002"/>
                    <a:pt x="54021" y="45002"/>
                  </a:cubicBezTo>
                  <a:cubicBezTo>
                    <a:pt x="48957" y="45002"/>
                    <a:pt x="45581" y="45002"/>
                    <a:pt x="42204" y="48373"/>
                  </a:cubicBezTo>
                  <a:cubicBezTo>
                    <a:pt x="38828" y="51744"/>
                    <a:pt x="35452" y="55115"/>
                    <a:pt x="35452" y="60168"/>
                  </a:cubicBezTo>
                  <a:cubicBezTo>
                    <a:pt x="35452" y="65221"/>
                    <a:pt x="35452" y="68592"/>
                    <a:pt x="38828" y="71963"/>
                  </a:cubicBezTo>
                  <a:cubicBezTo>
                    <a:pt x="38828" y="71963"/>
                    <a:pt x="38828" y="71963"/>
                    <a:pt x="40516" y="71963"/>
                  </a:cubicBezTo>
                  <a:cubicBezTo>
                    <a:pt x="40516" y="71963"/>
                    <a:pt x="42204" y="73645"/>
                    <a:pt x="42204" y="73645"/>
                  </a:cubicBezTo>
                  <a:lnTo>
                    <a:pt x="40516" y="82076"/>
                  </a:lnTo>
                  <a:lnTo>
                    <a:pt x="47269" y="83758"/>
                  </a:lnTo>
                  <a:lnTo>
                    <a:pt x="47269" y="77016"/>
                  </a:lnTo>
                  <a:cubicBezTo>
                    <a:pt x="50644" y="77016"/>
                    <a:pt x="52333" y="77016"/>
                    <a:pt x="54021" y="77016"/>
                  </a:cubicBezTo>
                  <a:cubicBezTo>
                    <a:pt x="55709" y="77016"/>
                    <a:pt x="57398" y="75327"/>
                    <a:pt x="60774" y="73645"/>
                  </a:cubicBezTo>
                  <a:cubicBezTo>
                    <a:pt x="65838" y="70274"/>
                    <a:pt x="67527" y="66910"/>
                    <a:pt x="69214" y="63532"/>
                  </a:cubicBezTo>
                  <a:close/>
                  <a:moveTo>
                    <a:pt x="81031" y="98924"/>
                  </a:moveTo>
                  <a:lnTo>
                    <a:pt x="96225" y="85440"/>
                  </a:lnTo>
                  <a:lnTo>
                    <a:pt x="89472" y="80387"/>
                  </a:lnTo>
                  <a:lnTo>
                    <a:pt x="75967" y="92182"/>
                  </a:lnTo>
                  <a:cubicBezTo>
                    <a:pt x="74279" y="93864"/>
                    <a:pt x="72591" y="93864"/>
                    <a:pt x="72591" y="93864"/>
                  </a:cubicBezTo>
                  <a:cubicBezTo>
                    <a:pt x="72591" y="93864"/>
                    <a:pt x="70902" y="93864"/>
                    <a:pt x="70902" y="93864"/>
                  </a:cubicBezTo>
                  <a:cubicBezTo>
                    <a:pt x="69214" y="93864"/>
                    <a:pt x="69214" y="93864"/>
                    <a:pt x="67527" y="92182"/>
                  </a:cubicBezTo>
                  <a:cubicBezTo>
                    <a:pt x="65838" y="90493"/>
                    <a:pt x="65838" y="90493"/>
                    <a:pt x="65838" y="88811"/>
                  </a:cubicBezTo>
                  <a:cubicBezTo>
                    <a:pt x="65838" y="87129"/>
                    <a:pt x="65838" y="87129"/>
                    <a:pt x="65838" y="87129"/>
                  </a:cubicBezTo>
                  <a:cubicBezTo>
                    <a:pt x="65838" y="87129"/>
                    <a:pt x="67527" y="85440"/>
                    <a:pt x="67527" y="85440"/>
                  </a:cubicBezTo>
                  <a:cubicBezTo>
                    <a:pt x="67527" y="85440"/>
                    <a:pt x="67527" y="85440"/>
                    <a:pt x="69214" y="83758"/>
                  </a:cubicBezTo>
                  <a:lnTo>
                    <a:pt x="82719" y="71963"/>
                  </a:lnTo>
                  <a:lnTo>
                    <a:pt x="77656" y="65221"/>
                  </a:lnTo>
                  <a:lnTo>
                    <a:pt x="62462" y="78698"/>
                  </a:lnTo>
                  <a:cubicBezTo>
                    <a:pt x="60774" y="80387"/>
                    <a:pt x="59085" y="82076"/>
                    <a:pt x="59085" y="83758"/>
                  </a:cubicBezTo>
                  <a:cubicBezTo>
                    <a:pt x="59085" y="85440"/>
                    <a:pt x="57398" y="87129"/>
                    <a:pt x="57398" y="88811"/>
                  </a:cubicBezTo>
                  <a:cubicBezTo>
                    <a:pt x="57398" y="90493"/>
                    <a:pt x="57398" y="92182"/>
                    <a:pt x="57398" y="93864"/>
                  </a:cubicBezTo>
                  <a:cubicBezTo>
                    <a:pt x="57398" y="95553"/>
                    <a:pt x="59085" y="97235"/>
                    <a:pt x="60774" y="98924"/>
                  </a:cubicBezTo>
                  <a:cubicBezTo>
                    <a:pt x="62462" y="100606"/>
                    <a:pt x="65838" y="102288"/>
                    <a:pt x="67527" y="103977"/>
                  </a:cubicBezTo>
                  <a:cubicBezTo>
                    <a:pt x="70902" y="103977"/>
                    <a:pt x="72591" y="103977"/>
                    <a:pt x="74279" y="103977"/>
                  </a:cubicBezTo>
                  <a:cubicBezTo>
                    <a:pt x="77656" y="102288"/>
                    <a:pt x="79343" y="100606"/>
                    <a:pt x="81031" y="98924"/>
                  </a:cubicBezTo>
                  <a:close/>
                  <a:moveTo>
                    <a:pt x="81031" y="117455"/>
                  </a:moveTo>
                  <a:lnTo>
                    <a:pt x="104665" y="93864"/>
                  </a:lnTo>
                  <a:lnTo>
                    <a:pt x="97912" y="88811"/>
                  </a:lnTo>
                  <a:lnTo>
                    <a:pt x="74279" y="112401"/>
                  </a:lnTo>
                  <a:lnTo>
                    <a:pt x="81031" y="117455"/>
                  </a:lnTo>
                  <a:close/>
                  <a:moveTo>
                    <a:pt x="118170" y="117455"/>
                  </a:moveTo>
                  <a:lnTo>
                    <a:pt x="123234" y="112401"/>
                  </a:lnTo>
                  <a:lnTo>
                    <a:pt x="106353" y="97235"/>
                  </a:lnTo>
                  <a:lnTo>
                    <a:pt x="101289" y="102288"/>
                  </a:lnTo>
                  <a:lnTo>
                    <a:pt x="106353" y="107341"/>
                  </a:lnTo>
                  <a:lnTo>
                    <a:pt x="89472" y="125886"/>
                  </a:lnTo>
                  <a:lnTo>
                    <a:pt x="96225" y="130939"/>
                  </a:lnTo>
                  <a:lnTo>
                    <a:pt x="113105" y="112401"/>
                  </a:lnTo>
                  <a:lnTo>
                    <a:pt x="118170" y="117455"/>
                  </a:lnTo>
                  <a:close/>
                  <a:moveTo>
                    <a:pt x="128299" y="130939"/>
                  </a:moveTo>
                  <a:lnTo>
                    <a:pt x="124923" y="139363"/>
                  </a:lnTo>
                  <a:lnTo>
                    <a:pt x="119858" y="134303"/>
                  </a:lnTo>
                  <a:lnTo>
                    <a:pt x="128299" y="130939"/>
                  </a:lnTo>
                  <a:lnTo>
                    <a:pt x="128299" y="129250"/>
                  </a:lnTo>
                  <a:cubicBezTo>
                    <a:pt x="128299" y="129250"/>
                    <a:pt x="129987" y="127568"/>
                    <a:pt x="129987" y="127568"/>
                  </a:cubicBezTo>
                  <a:cubicBezTo>
                    <a:pt x="129987" y="127568"/>
                    <a:pt x="131675" y="125886"/>
                    <a:pt x="131675" y="125886"/>
                  </a:cubicBezTo>
                  <a:cubicBezTo>
                    <a:pt x="131675" y="125886"/>
                    <a:pt x="129987" y="127568"/>
                    <a:pt x="129987" y="127568"/>
                  </a:cubicBezTo>
                  <a:cubicBezTo>
                    <a:pt x="129987" y="127568"/>
                    <a:pt x="129987" y="129250"/>
                    <a:pt x="128299" y="129250"/>
                  </a:cubicBezTo>
                  <a:lnTo>
                    <a:pt x="128299" y="130939"/>
                  </a:lnTo>
                  <a:close/>
                  <a:moveTo>
                    <a:pt x="128299" y="156211"/>
                  </a:moveTo>
                  <a:lnTo>
                    <a:pt x="140116" y="124197"/>
                  </a:lnTo>
                  <a:lnTo>
                    <a:pt x="133363" y="119144"/>
                  </a:lnTo>
                  <a:lnTo>
                    <a:pt x="104665" y="137674"/>
                  </a:lnTo>
                  <a:lnTo>
                    <a:pt x="111417" y="142734"/>
                  </a:lnTo>
                  <a:lnTo>
                    <a:pt x="114794" y="139363"/>
                  </a:lnTo>
                  <a:lnTo>
                    <a:pt x="123234" y="146098"/>
                  </a:lnTo>
                  <a:lnTo>
                    <a:pt x="121546" y="152840"/>
                  </a:lnTo>
                  <a:lnTo>
                    <a:pt x="128299" y="156211"/>
                  </a:lnTo>
                  <a:close/>
                  <a:moveTo>
                    <a:pt x="165437" y="146098"/>
                  </a:moveTo>
                  <a:cubicBezTo>
                    <a:pt x="165437" y="144416"/>
                    <a:pt x="163750" y="142734"/>
                    <a:pt x="163750" y="141045"/>
                  </a:cubicBezTo>
                  <a:cubicBezTo>
                    <a:pt x="162062" y="139363"/>
                    <a:pt x="162062" y="137674"/>
                    <a:pt x="160373" y="137674"/>
                  </a:cubicBezTo>
                  <a:cubicBezTo>
                    <a:pt x="156997" y="135992"/>
                    <a:pt x="155309" y="134303"/>
                    <a:pt x="151932" y="135992"/>
                  </a:cubicBezTo>
                  <a:cubicBezTo>
                    <a:pt x="148557" y="135992"/>
                    <a:pt x="146868" y="137674"/>
                    <a:pt x="145180" y="141045"/>
                  </a:cubicBezTo>
                  <a:cubicBezTo>
                    <a:pt x="143492" y="142734"/>
                    <a:pt x="143492" y="146098"/>
                    <a:pt x="143492" y="147787"/>
                  </a:cubicBezTo>
                  <a:cubicBezTo>
                    <a:pt x="143492" y="149469"/>
                    <a:pt x="145180" y="151151"/>
                    <a:pt x="145180" y="151151"/>
                  </a:cubicBezTo>
                  <a:cubicBezTo>
                    <a:pt x="145180" y="151151"/>
                    <a:pt x="146868" y="152840"/>
                    <a:pt x="146868" y="154529"/>
                  </a:cubicBezTo>
                  <a:cubicBezTo>
                    <a:pt x="148557" y="156211"/>
                    <a:pt x="148557" y="157900"/>
                    <a:pt x="148557" y="157900"/>
                  </a:cubicBezTo>
                  <a:cubicBezTo>
                    <a:pt x="148557" y="157900"/>
                    <a:pt x="148557" y="159582"/>
                    <a:pt x="148557" y="159582"/>
                  </a:cubicBezTo>
                  <a:cubicBezTo>
                    <a:pt x="148557" y="159582"/>
                    <a:pt x="146868" y="161264"/>
                    <a:pt x="146868" y="161264"/>
                  </a:cubicBezTo>
                  <a:cubicBezTo>
                    <a:pt x="145180" y="161264"/>
                    <a:pt x="145180" y="161264"/>
                    <a:pt x="143492" y="159582"/>
                  </a:cubicBezTo>
                  <a:cubicBezTo>
                    <a:pt x="141804" y="157900"/>
                    <a:pt x="140116" y="154529"/>
                    <a:pt x="140116" y="151151"/>
                  </a:cubicBezTo>
                  <a:lnTo>
                    <a:pt x="133363" y="154529"/>
                  </a:lnTo>
                  <a:cubicBezTo>
                    <a:pt x="133363" y="159582"/>
                    <a:pt x="136739" y="162953"/>
                    <a:pt x="140116" y="164635"/>
                  </a:cubicBezTo>
                  <a:cubicBezTo>
                    <a:pt x="143492" y="166317"/>
                    <a:pt x="146868" y="168006"/>
                    <a:pt x="148557" y="166317"/>
                  </a:cubicBezTo>
                  <a:cubicBezTo>
                    <a:pt x="151932" y="166317"/>
                    <a:pt x="153621" y="164635"/>
                    <a:pt x="155309" y="161264"/>
                  </a:cubicBezTo>
                  <a:cubicBezTo>
                    <a:pt x="156997" y="159582"/>
                    <a:pt x="156997" y="156211"/>
                    <a:pt x="156997" y="154529"/>
                  </a:cubicBezTo>
                  <a:cubicBezTo>
                    <a:pt x="156997" y="152840"/>
                    <a:pt x="155309" y="151151"/>
                    <a:pt x="153621" y="149469"/>
                  </a:cubicBezTo>
                  <a:cubicBezTo>
                    <a:pt x="151932" y="147787"/>
                    <a:pt x="151932" y="146098"/>
                    <a:pt x="151932" y="146098"/>
                  </a:cubicBezTo>
                  <a:cubicBezTo>
                    <a:pt x="151932" y="146098"/>
                    <a:pt x="151932" y="144416"/>
                    <a:pt x="151932" y="144416"/>
                  </a:cubicBezTo>
                  <a:cubicBezTo>
                    <a:pt x="151932" y="144416"/>
                    <a:pt x="151932" y="142734"/>
                    <a:pt x="151932" y="142734"/>
                  </a:cubicBezTo>
                  <a:cubicBezTo>
                    <a:pt x="151932" y="142734"/>
                    <a:pt x="153621" y="141045"/>
                    <a:pt x="153621" y="141045"/>
                  </a:cubicBezTo>
                  <a:cubicBezTo>
                    <a:pt x="153621" y="141045"/>
                    <a:pt x="155309" y="141045"/>
                    <a:pt x="155309" y="141045"/>
                  </a:cubicBezTo>
                  <a:cubicBezTo>
                    <a:pt x="156997" y="142734"/>
                    <a:pt x="158685" y="144416"/>
                    <a:pt x="158685" y="147787"/>
                  </a:cubicBezTo>
                  <a:lnTo>
                    <a:pt x="165437" y="146098"/>
                  </a:lnTo>
                  <a:close/>
                </a:path>
              </a:pathLst>
            </a:custGeom>
            <a:solidFill>
              <a:srgbClr val="FFED00"/>
            </a:solidFill>
            <a:ln w="69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877063C-5A96-FF51-DCA7-DBACEF308084}"/>
                </a:ext>
              </a:extLst>
            </p:cNvPr>
            <p:cNvSpPr>
              <a:spLocks noGrp="1" noRot="1" noMove="1" noResize="1" noEditPoints="1" noAdjustHandles="1" noChangeArrowheads="1" noChangeShapeType="1"/>
            </p:cNvSpPr>
            <p:nvPr/>
          </p:nvSpPr>
          <p:spPr>
            <a:xfrm>
              <a:off x="3484060" y="5019656"/>
              <a:ext cx="159899" cy="172356"/>
            </a:xfrm>
            <a:custGeom>
              <a:avLst/>
              <a:gdLst>
                <a:gd name="connsiteX0" fmla="*/ 26932 w 159899"/>
                <a:gd name="connsiteY0" fmla="*/ 153350 h 172356"/>
                <a:gd name="connsiteX1" fmla="*/ 23566 w 159899"/>
                <a:gd name="connsiteY1" fmla="*/ 158396 h 172356"/>
                <a:gd name="connsiteX2" fmla="*/ 21883 w 159899"/>
                <a:gd name="connsiteY2" fmla="*/ 160078 h 172356"/>
                <a:gd name="connsiteX3" fmla="*/ 11781 w 159899"/>
                <a:gd name="connsiteY3" fmla="*/ 144939 h 172356"/>
                <a:gd name="connsiteX4" fmla="*/ 13464 w 159899"/>
                <a:gd name="connsiteY4" fmla="*/ 143251 h 172356"/>
                <a:gd name="connsiteX5" fmla="*/ 20200 w 159899"/>
                <a:gd name="connsiteY5" fmla="*/ 141568 h 172356"/>
                <a:gd name="connsiteX6" fmla="*/ 25249 w 159899"/>
                <a:gd name="connsiteY6" fmla="*/ 144939 h 172356"/>
                <a:gd name="connsiteX7" fmla="*/ 26932 w 159899"/>
                <a:gd name="connsiteY7" fmla="*/ 153350 h 172356"/>
                <a:gd name="connsiteX8" fmla="*/ 23566 w 159899"/>
                <a:gd name="connsiteY8" fmla="*/ 134840 h 172356"/>
                <a:gd name="connsiteX9" fmla="*/ 15147 w 159899"/>
                <a:gd name="connsiteY9" fmla="*/ 134840 h 172356"/>
                <a:gd name="connsiteX10" fmla="*/ 8415 w 159899"/>
                <a:gd name="connsiteY10" fmla="*/ 138197 h 172356"/>
                <a:gd name="connsiteX11" fmla="*/ 1 w 159899"/>
                <a:gd name="connsiteY11" fmla="*/ 144939 h 172356"/>
                <a:gd name="connsiteX12" fmla="*/ 18517 w 159899"/>
                <a:gd name="connsiteY12" fmla="*/ 171859 h 172356"/>
                <a:gd name="connsiteX13" fmla="*/ 28615 w 159899"/>
                <a:gd name="connsiteY13" fmla="*/ 165131 h 172356"/>
                <a:gd name="connsiteX14" fmla="*/ 35346 w 159899"/>
                <a:gd name="connsiteY14" fmla="*/ 155032 h 172356"/>
                <a:gd name="connsiteX15" fmla="*/ 31981 w 159899"/>
                <a:gd name="connsiteY15" fmla="*/ 143251 h 172356"/>
                <a:gd name="connsiteX16" fmla="*/ 23566 w 159899"/>
                <a:gd name="connsiteY16" fmla="*/ 134840 h 172356"/>
                <a:gd name="connsiteX17" fmla="*/ 45444 w 159899"/>
                <a:gd name="connsiteY17" fmla="*/ 119688 h 172356"/>
                <a:gd name="connsiteX18" fmla="*/ 42078 w 159899"/>
                <a:gd name="connsiteY18" fmla="*/ 114642 h 172356"/>
                <a:gd name="connsiteX19" fmla="*/ 26932 w 159899"/>
                <a:gd name="connsiteY19" fmla="*/ 126423 h 172356"/>
                <a:gd name="connsiteX20" fmla="*/ 47127 w 159899"/>
                <a:gd name="connsiteY20" fmla="*/ 151668 h 172356"/>
                <a:gd name="connsiteX21" fmla="*/ 62278 w 159899"/>
                <a:gd name="connsiteY21" fmla="*/ 139886 h 172356"/>
                <a:gd name="connsiteX22" fmla="*/ 58912 w 159899"/>
                <a:gd name="connsiteY22" fmla="*/ 134840 h 172356"/>
                <a:gd name="connsiteX23" fmla="*/ 48815 w 159899"/>
                <a:gd name="connsiteY23" fmla="*/ 141568 h 172356"/>
                <a:gd name="connsiteX24" fmla="*/ 43761 w 159899"/>
                <a:gd name="connsiteY24" fmla="*/ 136522 h 172356"/>
                <a:gd name="connsiteX25" fmla="*/ 50497 w 159899"/>
                <a:gd name="connsiteY25" fmla="*/ 131469 h 172356"/>
                <a:gd name="connsiteX26" fmla="*/ 47127 w 159899"/>
                <a:gd name="connsiteY26" fmla="*/ 124741 h 172356"/>
                <a:gd name="connsiteX27" fmla="*/ 40395 w 159899"/>
                <a:gd name="connsiteY27" fmla="*/ 129787 h 172356"/>
                <a:gd name="connsiteX28" fmla="*/ 37029 w 159899"/>
                <a:gd name="connsiteY28" fmla="*/ 124741 h 172356"/>
                <a:gd name="connsiteX29" fmla="*/ 45444 w 159899"/>
                <a:gd name="connsiteY29" fmla="*/ 119688 h 172356"/>
                <a:gd name="connsiteX30" fmla="*/ 63961 w 159899"/>
                <a:gd name="connsiteY30" fmla="*/ 102860 h 172356"/>
                <a:gd name="connsiteX31" fmla="*/ 58912 w 159899"/>
                <a:gd name="connsiteY31" fmla="*/ 97814 h 172356"/>
                <a:gd name="connsiteX32" fmla="*/ 45444 w 159899"/>
                <a:gd name="connsiteY32" fmla="*/ 109596 h 172356"/>
                <a:gd name="connsiteX33" fmla="*/ 67326 w 159899"/>
                <a:gd name="connsiteY33" fmla="*/ 134840 h 172356"/>
                <a:gd name="connsiteX34" fmla="*/ 74058 w 159899"/>
                <a:gd name="connsiteY34" fmla="*/ 129787 h 172356"/>
                <a:gd name="connsiteX35" fmla="*/ 65643 w 159899"/>
                <a:gd name="connsiteY35" fmla="*/ 119688 h 172356"/>
                <a:gd name="connsiteX36" fmla="*/ 72375 w 159899"/>
                <a:gd name="connsiteY36" fmla="*/ 112960 h 172356"/>
                <a:gd name="connsiteX37" fmla="*/ 67326 w 159899"/>
                <a:gd name="connsiteY37" fmla="*/ 107907 h 172356"/>
                <a:gd name="connsiteX38" fmla="*/ 58912 w 159899"/>
                <a:gd name="connsiteY38" fmla="*/ 114642 h 172356"/>
                <a:gd name="connsiteX39" fmla="*/ 55546 w 159899"/>
                <a:gd name="connsiteY39" fmla="*/ 109596 h 172356"/>
                <a:gd name="connsiteX40" fmla="*/ 63961 w 159899"/>
                <a:gd name="connsiteY40" fmla="*/ 102860 h 172356"/>
                <a:gd name="connsiteX41" fmla="*/ 79107 w 159899"/>
                <a:gd name="connsiteY41" fmla="*/ 87715 h 172356"/>
                <a:gd name="connsiteX42" fmla="*/ 74058 w 159899"/>
                <a:gd name="connsiteY42" fmla="*/ 82662 h 172356"/>
                <a:gd name="connsiteX43" fmla="*/ 60595 w 159899"/>
                <a:gd name="connsiteY43" fmla="*/ 96132 h 172356"/>
                <a:gd name="connsiteX44" fmla="*/ 84160 w 159899"/>
                <a:gd name="connsiteY44" fmla="*/ 119688 h 172356"/>
                <a:gd name="connsiteX45" fmla="*/ 97623 w 159899"/>
                <a:gd name="connsiteY45" fmla="*/ 106225 h 172356"/>
                <a:gd name="connsiteX46" fmla="*/ 92575 w 159899"/>
                <a:gd name="connsiteY46" fmla="*/ 101178 h 172356"/>
                <a:gd name="connsiteX47" fmla="*/ 84160 w 159899"/>
                <a:gd name="connsiteY47" fmla="*/ 109596 h 172356"/>
                <a:gd name="connsiteX48" fmla="*/ 79107 w 159899"/>
                <a:gd name="connsiteY48" fmla="*/ 104542 h 172356"/>
                <a:gd name="connsiteX49" fmla="*/ 85843 w 159899"/>
                <a:gd name="connsiteY49" fmla="*/ 97814 h 172356"/>
                <a:gd name="connsiteX50" fmla="*/ 80794 w 159899"/>
                <a:gd name="connsiteY50" fmla="*/ 92761 h 172356"/>
                <a:gd name="connsiteX51" fmla="*/ 75741 w 159899"/>
                <a:gd name="connsiteY51" fmla="*/ 99496 h 172356"/>
                <a:gd name="connsiteX52" fmla="*/ 72375 w 159899"/>
                <a:gd name="connsiteY52" fmla="*/ 96132 h 172356"/>
                <a:gd name="connsiteX53" fmla="*/ 79107 w 159899"/>
                <a:gd name="connsiteY53" fmla="*/ 87715 h 172356"/>
                <a:gd name="connsiteX54" fmla="*/ 121189 w 159899"/>
                <a:gd name="connsiteY54" fmla="*/ 79298 h 172356"/>
                <a:gd name="connsiteX55" fmla="*/ 95940 w 159899"/>
                <a:gd name="connsiteY55" fmla="*/ 57417 h 172356"/>
                <a:gd name="connsiteX56" fmla="*/ 90892 w 159899"/>
                <a:gd name="connsiteY56" fmla="*/ 64152 h 172356"/>
                <a:gd name="connsiteX57" fmla="*/ 102672 w 159899"/>
                <a:gd name="connsiteY57" fmla="*/ 74252 h 172356"/>
                <a:gd name="connsiteX58" fmla="*/ 104355 w 159899"/>
                <a:gd name="connsiteY58" fmla="*/ 75934 h 172356"/>
                <a:gd name="connsiteX59" fmla="*/ 107721 w 159899"/>
                <a:gd name="connsiteY59" fmla="*/ 77616 h 172356"/>
                <a:gd name="connsiteX60" fmla="*/ 104355 w 159899"/>
                <a:gd name="connsiteY60" fmla="*/ 75934 h 172356"/>
                <a:gd name="connsiteX61" fmla="*/ 100989 w 159899"/>
                <a:gd name="connsiteY61" fmla="*/ 74252 h 172356"/>
                <a:gd name="connsiteX62" fmla="*/ 82477 w 159899"/>
                <a:gd name="connsiteY62" fmla="*/ 74252 h 172356"/>
                <a:gd name="connsiteX63" fmla="*/ 77424 w 159899"/>
                <a:gd name="connsiteY63" fmla="*/ 80980 h 172356"/>
                <a:gd name="connsiteX64" fmla="*/ 102672 w 159899"/>
                <a:gd name="connsiteY64" fmla="*/ 102860 h 172356"/>
                <a:gd name="connsiteX65" fmla="*/ 107721 w 159899"/>
                <a:gd name="connsiteY65" fmla="*/ 96132 h 172356"/>
                <a:gd name="connsiteX66" fmla="*/ 95940 w 159899"/>
                <a:gd name="connsiteY66" fmla="*/ 86033 h 172356"/>
                <a:gd name="connsiteX67" fmla="*/ 92575 w 159899"/>
                <a:gd name="connsiteY67" fmla="*/ 84351 h 172356"/>
                <a:gd name="connsiteX68" fmla="*/ 90892 w 159899"/>
                <a:gd name="connsiteY68" fmla="*/ 82662 h 172356"/>
                <a:gd name="connsiteX69" fmla="*/ 89209 w 159899"/>
                <a:gd name="connsiteY69" fmla="*/ 82662 h 172356"/>
                <a:gd name="connsiteX70" fmla="*/ 90892 w 159899"/>
                <a:gd name="connsiteY70" fmla="*/ 82662 h 172356"/>
                <a:gd name="connsiteX71" fmla="*/ 92575 w 159899"/>
                <a:gd name="connsiteY71" fmla="*/ 82662 h 172356"/>
                <a:gd name="connsiteX72" fmla="*/ 94258 w 159899"/>
                <a:gd name="connsiteY72" fmla="*/ 82662 h 172356"/>
                <a:gd name="connsiteX73" fmla="*/ 95940 w 159899"/>
                <a:gd name="connsiteY73" fmla="*/ 82662 h 172356"/>
                <a:gd name="connsiteX74" fmla="*/ 116140 w 159899"/>
                <a:gd name="connsiteY74" fmla="*/ 84351 h 172356"/>
                <a:gd name="connsiteX75" fmla="*/ 121189 w 159899"/>
                <a:gd name="connsiteY75" fmla="*/ 79298 h 172356"/>
                <a:gd name="connsiteX76" fmla="*/ 114457 w 159899"/>
                <a:gd name="connsiteY76" fmla="*/ 38908 h 172356"/>
                <a:gd name="connsiteX77" fmla="*/ 109404 w 159899"/>
                <a:gd name="connsiteY77" fmla="*/ 40590 h 172356"/>
                <a:gd name="connsiteX78" fmla="*/ 106038 w 159899"/>
                <a:gd name="connsiteY78" fmla="*/ 43961 h 172356"/>
                <a:gd name="connsiteX79" fmla="*/ 102672 w 159899"/>
                <a:gd name="connsiteY79" fmla="*/ 52371 h 172356"/>
                <a:gd name="connsiteX80" fmla="*/ 106038 w 159899"/>
                <a:gd name="connsiteY80" fmla="*/ 59099 h 172356"/>
                <a:gd name="connsiteX81" fmla="*/ 112774 w 159899"/>
                <a:gd name="connsiteY81" fmla="*/ 60788 h 172356"/>
                <a:gd name="connsiteX82" fmla="*/ 116140 w 159899"/>
                <a:gd name="connsiteY82" fmla="*/ 59099 h 172356"/>
                <a:gd name="connsiteX83" fmla="*/ 119506 w 159899"/>
                <a:gd name="connsiteY83" fmla="*/ 57417 h 172356"/>
                <a:gd name="connsiteX84" fmla="*/ 122871 w 159899"/>
                <a:gd name="connsiteY84" fmla="*/ 55735 h 172356"/>
                <a:gd name="connsiteX85" fmla="*/ 124555 w 159899"/>
                <a:gd name="connsiteY85" fmla="*/ 55735 h 172356"/>
                <a:gd name="connsiteX86" fmla="*/ 126238 w 159899"/>
                <a:gd name="connsiteY86" fmla="*/ 57417 h 172356"/>
                <a:gd name="connsiteX87" fmla="*/ 124555 w 159899"/>
                <a:gd name="connsiteY87" fmla="*/ 60788 h 172356"/>
                <a:gd name="connsiteX88" fmla="*/ 116140 w 159899"/>
                <a:gd name="connsiteY88" fmla="*/ 64152 h 172356"/>
                <a:gd name="connsiteX89" fmla="*/ 119506 w 159899"/>
                <a:gd name="connsiteY89" fmla="*/ 70881 h 172356"/>
                <a:gd name="connsiteX90" fmla="*/ 129603 w 159899"/>
                <a:gd name="connsiteY90" fmla="*/ 64152 h 172356"/>
                <a:gd name="connsiteX91" fmla="*/ 132969 w 159899"/>
                <a:gd name="connsiteY91" fmla="*/ 55735 h 172356"/>
                <a:gd name="connsiteX92" fmla="*/ 127920 w 159899"/>
                <a:gd name="connsiteY92" fmla="*/ 49007 h 172356"/>
                <a:gd name="connsiteX93" fmla="*/ 121189 w 159899"/>
                <a:gd name="connsiteY93" fmla="*/ 47318 h 172356"/>
                <a:gd name="connsiteX94" fmla="*/ 116140 w 159899"/>
                <a:gd name="connsiteY94" fmla="*/ 49007 h 172356"/>
                <a:gd name="connsiteX95" fmla="*/ 112774 w 159899"/>
                <a:gd name="connsiteY95" fmla="*/ 50689 h 172356"/>
                <a:gd name="connsiteX96" fmla="*/ 111087 w 159899"/>
                <a:gd name="connsiteY96" fmla="*/ 50689 h 172356"/>
                <a:gd name="connsiteX97" fmla="*/ 109404 w 159899"/>
                <a:gd name="connsiteY97" fmla="*/ 50689 h 172356"/>
                <a:gd name="connsiteX98" fmla="*/ 107721 w 159899"/>
                <a:gd name="connsiteY98" fmla="*/ 49007 h 172356"/>
                <a:gd name="connsiteX99" fmla="*/ 107721 w 159899"/>
                <a:gd name="connsiteY99" fmla="*/ 47318 h 172356"/>
                <a:gd name="connsiteX100" fmla="*/ 114457 w 159899"/>
                <a:gd name="connsiteY100" fmla="*/ 43961 h 172356"/>
                <a:gd name="connsiteX101" fmla="*/ 114457 w 159899"/>
                <a:gd name="connsiteY101" fmla="*/ 38908 h 172356"/>
                <a:gd name="connsiteX102" fmla="*/ 146437 w 159899"/>
                <a:gd name="connsiteY102" fmla="*/ 43961 h 172356"/>
                <a:gd name="connsiteX103" fmla="*/ 119506 w 159899"/>
                <a:gd name="connsiteY103" fmla="*/ 27126 h 172356"/>
                <a:gd name="connsiteX104" fmla="*/ 114457 w 159899"/>
                <a:gd name="connsiteY104" fmla="*/ 33862 h 172356"/>
                <a:gd name="connsiteX105" fmla="*/ 141384 w 159899"/>
                <a:gd name="connsiteY105" fmla="*/ 50689 h 172356"/>
                <a:gd name="connsiteX106" fmla="*/ 146437 w 159899"/>
                <a:gd name="connsiteY106" fmla="*/ 43961 h 172356"/>
                <a:gd name="connsiteX107" fmla="*/ 151486 w 159899"/>
                <a:gd name="connsiteY107" fmla="*/ 20398 h 172356"/>
                <a:gd name="connsiteX108" fmla="*/ 146437 w 159899"/>
                <a:gd name="connsiteY108" fmla="*/ 23762 h 172356"/>
                <a:gd name="connsiteX109" fmla="*/ 139701 w 159899"/>
                <a:gd name="connsiteY109" fmla="*/ 22080 h 172356"/>
                <a:gd name="connsiteX110" fmla="*/ 134652 w 159899"/>
                <a:gd name="connsiteY110" fmla="*/ 17027 h 172356"/>
                <a:gd name="connsiteX111" fmla="*/ 134652 w 159899"/>
                <a:gd name="connsiteY111" fmla="*/ 10299 h 172356"/>
                <a:gd name="connsiteX112" fmla="*/ 139701 w 159899"/>
                <a:gd name="connsiteY112" fmla="*/ 6935 h 172356"/>
                <a:gd name="connsiteX113" fmla="*/ 146437 w 159899"/>
                <a:gd name="connsiteY113" fmla="*/ 6935 h 172356"/>
                <a:gd name="connsiteX114" fmla="*/ 151486 w 159899"/>
                <a:gd name="connsiteY114" fmla="*/ 11981 h 172356"/>
                <a:gd name="connsiteX115" fmla="*/ 151486 w 159899"/>
                <a:gd name="connsiteY115" fmla="*/ 20398 h 172356"/>
                <a:gd name="connsiteX116" fmla="*/ 159900 w 159899"/>
                <a:gd name="connsiteY116" fmla="*/ 11981 h 172356"/>
                <a:gd name="connsiteX117" fmla="*/ 151486 w 159899"/>
                <a:gd name="connsiteY117" fmla="*/ 1882 h 172356"/>
                <a:gd name="connsiteX118" fmla="*/ 138017 w 159899"/>
                <a:gd name="connsiteY118" fmla="*/ 200 h 172356"/>
                <a:gd name="connsiteX119" fmla="*/ 127920 w 159899"/>
                <a:gd name="connsiteY119" fmla="*/ 8617 h 172356"/>
                <a:gd name="connsiteX120" fmla="*/ 126238 w 159899"/>
                <a:gd name="connsiteY120" fmla="*/ 22080 h 172356"/>
                <a:gd name="connsiteX121" fmla="*/ 134652 w 159899"/>
                <a:gd name="connsiteY121" fmla="*/ 32180 h 172356"/>
                <a:gd name="connsiteX122" fmla="*/ 148119 w 159899"/>
                <a:gd name="connsiteY122" fmla="*/ 33862 h 172356"/>
                <a:gd name="connsiteX123" fmla="*/ 158217 w 159899"/>
                <a:gd name="connsiteY123" fmla="*/ 25444 h 172356"/>
                <a:gd name="connsiteX124" fmla="*/ 159900 w 159899"/>
                <a:gd name="connsiteY124" fmla="*/ 11981 h 17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59899" h="172356">
                  <a:moveTo>
                    <a:pt x="26932" y="153350"/>
                  </a:moveTo>
                  <a:cubicBezTo>
                    <a:pt x="26932" y="155032"/>
                    <a:pt x="25249" y="156721"/>
                    <a:pt x="23566" y="158396"/>
                  </a:cubicBezTo>
                  <a:lnTo>
                    <a:pt x="21883" y="160078"/>
                  </a:lnTo>
                  <a:lnTo>
                    <a:pt x="11781" y="144939"/>
                  </a:lnTo>
                  <a:lnTo>
                    <a:pt x="13464" y="143251"/>
                  </a:lnTo>
                  <a:cubicBezTo>
                    <a:pt x="15147" y="141568"/>
                    <a:pt x="16835" y="141568"/>
                    <a:pt x="20200" y="141568"/>
                  </a:cubicBezTo>
                  <a:cubicBezTo>
                    <a:pt x="21883" y="141568"/>
                    <a:pt x="23566" y="143251"/>
                    <a:pt x="25249" y="144939"/>
                  </a:cubicBezTo>
                  <a:cubicBezTo>
                    <a:pt x="26932" y="148297"/>
                    <a:pt x="26932" y="151668"/>
                    <a:pt x="26932" y="153350"/>
                  </a:cubicBezTo>
                  <a:close/>
                  <a:moveTo>
                    <a:pt x="23566" y="134840"/>
                  </a:moveTo>
                  <a:cubicBezTo>
                    <a:pt x="20200" y="133158"/>
                    <a:pt x="16835" y="133158"/>
                    <a:pt x="15147" y="134840"/>
                  </a:cubicBezTo>
                  <a:cubicBezTo>
                    <a:pt x="13464" y="136522"/>
                    <a:pt x="10098" y="136522"/>
                    <a:pt x="8415" y="138197"/>
                  </a:cubicBezTo>
                  <a:lnTo>
                    <a:pt x="1" y="144939"/>
                  </a:lnTo>
                  <a:lnTo>
                    <a:pt x="18517" y="171859"/>
                  </a:lnTo>
                  <a:lnTo>
                    <a:pt x="28615" y="165131"/>
                  </a:lnTo>
                  <a:cubicBezTo>
                    <a:pt x="31981" y="161760"/>
                    <a:pt x="35346" y="158396"/>
                    <a:pt x="35346" y="155032"/>
                  </a:cubicBezTo>
                  <a:cubicBezTo>
                    <a:pt x="35346" y="149979"/>
                    <a:pt x="35346" y="146622"/>
                    <a:pt x="31981" y="143251"/>
                  </a:cubicBezTo>
                  <a:cubicBezTo>
                    <a:pt x="30298" y="138197"/>
                    <a:pt x="26932" y="136522"/>
                    <a:pt x="23566" y="134840"/>
                  </a:cubicBezTo>
                  <a:close/>
                  <a:moveTo>
                    <a:pt x="45444" y="119688"/>
                  </a:moveTo>
                  <a:lnTo>
                    <a:pt x="42078" y="114642"/>
                  </a:lnTo>
                  <a:lnTo>
                    <a:pt x="26932" y="126423"/>
                  </a:lnTo>
                  <a:lnTo>
                    <a:pt x="47127" y="151668"/>
                  </a:lnTo>
                  <a:lnTo>
                    <a:pt x="62278" y="139886"/>
                  </a:lnTo>
                  <a:lnTo>
                    <a:pt x="58912" y="134840"/>
                  </a:lnTo>
                  <a:lnTo>
                    <a:pt x="48815" y="141568"/>
                  </a:lnTo>
                  <a:lnTo>
                    <a:pt x="43761" y="136522"/>
                  </a:lnTo>
                  <a:lnTo>
                    <a:pt x="50497" y="131469"/>
                  </a:lnTo>
                  <a:lnTo>
                    <a:pt x="47127" y="124741"/>
                  </a:lnTo>
                  <a:lnTo>
                    <a:pt x="40395" y="129787"/>
                  </a:lnTo>
                  <a:lnTo>
                    <a:pt x="37029" y="124741"/>
                  </a:lnTo>
                  <a:lnTo>
                    <a:pt x="45444" y="119688"/>
                  </a:lnTo>
                  <a:close/>
                  <a:moveTo>
                    <a:pt x="63961" y="102860"/>
                  </a:moveTo>
                  <a:lnTo>
                    <a:pt x="58912" y="97814"/>
                  </a:lnTo>
                  <a:lnTo>
                    <a:pt x="45444" y="109596"/>
                  </a:lnTo>
                  <a:lnTo>
                    <a:pt x="67326" y="134840"/>
                  </a:lnTo>
                  <a:lnTo>
                    <a:pt x="74058" y="129787"/>
                  </a:lnTo>
                  <a:lnTo>
                    <a:pt x="65643" y="119688"/>
                  </a:lnTo>
                  <a:lnTo>
                    <a:pt x="72375" y="112960"/>
                  </a:lnTo>
                  <a:lnTo>
                    <a:pt x="67326" y="107907"/>
                  </a:lnTo>
                  <a:lnTo>
                    <a:pt x="58912" y="114642"/>
                  </a:lnTo>
                  <a:lnTo>
                    <a:pt x="55546" y="109596"/>
                  </a:lnTo>
                  <a:lnTo>
                    <a:pt x="63961" y="102860"/>
                  </a:lnTo>
                  <a:close/>
                  <a:moveTo>
                    <a:pt x="79107" y="87715"/>
                  </a:moveTo>
                  <a:lnTo>
                    <a:pt x="74058" y="82662"/>
                  </a:lnTo>
                  <a:lnTo>
                    <a:pt x="60595" y="96132"/>
                  </a:lnTo>
                  <a:lnTo>
                    <a:pt x="84160" y="119688"/>
                  </a:lnTo>
                  <a:lnTo>
                    <a:pt x="97623" y="106225"/>
                  </a:lnTo>
                  <a:lnTo>
                    <a:pt x="92575" y="101178"/>
                  </a:lnTo>
                  <a:lnTo>
                    <a:pt x="84160" y="109596"/>
                  </a:lnTo>
                  <a:lnTo>
                    <a:pt x="79107" y="104542"/>
                  </a:lnTo>
                  <a:lnTo>
                    <a:pt x="85843" y="97814"/>
                  </a:lnTo>
                  <a:lnTo>
                    <a:pt x="80794" y="92761"/>
                  </a:lnTo>
                  <a:lnTo>
                    <a:pt x="75741" y="99496"/>
                  </a:lnTo>
                  <a:lnTo>
                    <a:pt x="72375" y="96132"/>
                  </a:lnTo>
                  <a:lnTo>
                    <a:pt x="79107" y="87715"/>
                  </a:lnTo>
                  <a:close/>
                  <a:moveTo>
                    <a:pt x="121189" y="79298"/>
                  </a:moveTo>
                  <a:lnTo>
                    <a:pt x="95940" y="57417"/>
                  </a:lnTo>
                  <a:lnTo>
                    <a:pt x="90892" y="64152"/>
                  </a:lnTo>
                  <a:lnTo>
                    <a:pt x="102672" y="74252"/>
                  </a:lnTo>
                  <a:cubicBezTo>
                    <a:pt x="102672" y="74252"/>
                    <a:pt x="104355" y="75934"/>
                    <a:pt x="104355" y="75934"/>
                  </a:cubicBezTo>
                  <a:cubicBezTo>
                    <a:pt x="106038" y="75934"/>
                    <a:pt x="106038" y="77616"/>
                    <a:pt x="107721" y="77616"/>
                  </a:cubicBezTo>
                  <a:cubicBezTo>
                    <a:pt x="106038" y="77616"/>
                    <a:pt x="106038" y="77616"/>
                    <a:pt x="104355" y="75934"/>
                  </a:cubicBezTo>
                  <a:cubicBezTo>
                    <a:pt x="102672" y="75934"/>
                    <a:pt x="102672" y="75934"/>
                    <a:pt x="100989" y="74252"/>
                  </a:cubicBezTo>
                  <a:lnTo>
                    <a:pt x="82477" y="74252"/>
                  </a:lnTo>
                  <a:lnTo>
                    <a:pt x="77424" y="80980"/>
                  </a:lnTo>
                  <a:lnTo>
                    <a:pt x="102672" y="102860"/>
                  </a:lnTo>
                  <a:lnTo>
                    <a:pt x="107721" y="96132"/>
                  </a:lnTo>
                  <a:lnTo>
                    <a:pt x="95940" y="86033"/>
                  </a:lnTo>
                  <a:cubicBezTo>
                    <a:pt x="95940" y="86033"/>
                    <a:pt x="94258" y="86033"/>
                    <a:pt x="92575" y="84351"/>
                  </a:cubicBezTo>
                  <a:lnTo>
                    <a:pt x="90892" y="82662"/>
                  </a:lnTo>
                  <a:lnTo>
                    <a:pt x="89209" y="82662"/>
                  </a:lnTo>
                  <a:cubicBezTo>
                    <a:pt x="89209" y="82662"/>
                    <a:pt x="90892" y="82662"/>
                    <a:pt x="90892" y="82662"/>
                  </a:cubicBezTo>
                  <a:cubicBezTo>
                    <a:pt x="90892" y="82662"/>
                    <a:pt x="92575" y="82662"/>
                    <a:pt x="92575" y="82662"/>
                  </a:cubicBezTo>
                  <a:cubicBezTo>
                    <a:pt x="92575" y="82662"/>
                    <a:pt x="94258" y="82662"/>
                    <a:pt x="94258" y="82662"/>
                  </a:cubicBezTo>
                  <a:cubicBezTo>
                    <a:pt x="94258" y="82662"/>
                    <a:pt x="95940" y="82662"/>
                    <a:pt x="95940" y="82662"/>
                  </a:cubicBezTo>
                  <a:lnTo>
                    <a:pt x="116140" y="84351"/>
                  </a:lnTo>
                  <a:lnTo>
                    <a:pt x="121189" y="79298"/>
                  </a:lnTo>
                  <a:close/>
                  <a:moveTo>
                    <a:pt x="114457" y="38908"/>
                  </a:moveTo>
                  <a:cubicBezTo>
                    <a:pt x="112774" y="38908"/>
                    <a:pt x="111087" y="40590"/>
                    <a:pt x="109404" y="40590"/>
                  </a:cubicBezTo>
                  <a:cubicBezTo>
                    <a:pt x="107721" y="42279"/>
                    <a:pt x="106038" y="42279"/>
                    <a:pt x="106038" y="43961"/>
                  </a:cubicBezTo>
                  <a:cubicBezTo>
                    <a:pt x="104355" y="47318"/>
                    <a:pt x="102672" y="49007"/>
                    <a:pt x="102672" y="52371"/>
                  </a:cubicBezTo>
                  <a:cubicBezTo>
                    <a:pt x="102672" y="55735"/>
                    <a:pt x="104355" y="57417"/>
                    <a:pt x="106038" y="59099"/>
                  </a:cubicBezTo>
                  <a:cubicBezTo>
                    <a:pt x="107721" y="60788"/>
                    <a:pt x="111087" y="60788"/>
                    <a:pt x="112774" y="60788"/>
                  </a:cubicBezTo>
                  <a:cubicBezTo>
                    <a:pt x="114457" y="60788"/>
                    <a:pt x="116140" y="60788"/>
                    <a:pt x="116140" y="59099"/>
                  </a:cubicBezTo>
                  <a:cubicBezTo>
                    <a:pt x="116140" y="59099"/>
                    <a:pt x="117823" y="57417"/>
                    <a:pt x="119506" y="57417"/>
                  </a:cubicBezTo>
                  <a:cubicBezTo>
                    <a:pt x="121189" y="55735"/>
                    <a:pt x="122871" y="55735"/>
                    <a:pt x="122871" y="55735"/>
                  </a:cubicBezTo>
                  <a:cubicBezTo>
                    <a:pt x="124555" y="55735"/>
                    <a:pt x="124555" y="55735"/>
                    <a:pt x="124555" y="55735"/>
                  </a:cubicBezTo>
                  <a:cubicBezTo>
                    <a:pt x="124555" y="55735"/>
                    <a:pt x="126238" y="57417"/>
                    <a:pt x="126238" y="57417"/>
                  </a:cubicBezTo>
                  <a:cubicBezTo>
                    <a:pt x="126238" y="59099"/>
                    <a:pt x="126238" y="59099"/>
                    <a:pt x="124555" y="60788"/>
                  </a:cubicBezTo>
                  <a:cubicBezTo>
                    <a:pt x="122871" y="62470"/>
                    <a:pt x="119506" y="64152"/>
                    <a:pt x="116140" y="64152"/>
                  </a:cubicBezTo>
                  <a:lnTo>
                    <a:pt x="119506" y="70881"/>
                  </a:lnTo>
                  <a:cubicBezTo>
                    <a:pt x="124555" y="70881"/>
                    <a:pt x="127920" y="67517"/>
                    <a:pt x="129603" y="64152"/>
                  </a:cubicBezTo>
                  <a:cubicBezTo>
                    <a:pt x="131286" y="60788"/>
                    <a:pt x="132969" y="57417"/>
                    <a:pt x="132969" y="55735"/>
                  </a:cubicBezTo>
                  <a:cubicBezTo>
                    <a:pt x="132969" y="52371"/>
                    <a:pt x="131286" y="50689"/>
                    <a:pt x="127920" y="49007"/>
                  </a:cubicBezTo>
                  <a:cubicBezTo>
                    <a:pt x="126238" y="47318"/>
                    <a:pt x="122871" y="47318"/>
                    <a:pt x="121189" y="47318"/>
                  </a:cubicBezTo>
                  <a:cubicBezTo>
                    <a:pt x="119506" y="47318"/>
                    <a:pt x="117823" y="49007"/>
                    <a:pt x="116140" y="49007"/>
                  </a:cubicBezTo>
                  <a:cubicBezTo>
                    <a:pt x="114457" y="50689"/>
                    <a:pt x="112774" y="50689"/>
                    <a:pt x="112774" y="50689"/>
                  </a:cubicBezTo>
                  <a:cubicBezTo>
                    <a:pt x="112774" y="50689"/>
                    <a:pt x="111087" y="50689"/>
                    <a:pt x="111087" y="50689"/>
                  </a:cubicBezTo>
                  <a:cubicBezTo>
                    <a:pt x="111087" y="50689"/>
                    <a:pt x="109404" y="50689"/>
                    <a:pt x="109404" y="50689"/>
                  </a:cubicBezTo>
                  <a:cubicBezTo>
                    <a:pt x="109404" y="50689"/>
                    <a:pt x="107721" y="49007"/>
                    <a:pt x="107721" y="49007"/>
                  </a:cubicBezTo>
                  <a:cubicBezTo>
                    <a:pt x="107721" y="49007"/>
                    <a:pt x="107721" y="47318"/>
                    <a:pt x="107721" y="47318"/>
                  </a:cubicBezTo>
                  <a:cubicBezTo>
                    <a:pt x="109404" y="45636"/>
                    <a:pt x="111087" y="43961"/>
                    <a:pt x="114457" y="43961"/>
                  </a:cubicBezTo>
                  <a:lnTo>
                    <a:pt x="114457" y="38908"/>
                  </a:lnTo>
                  <a:close/>
                  <a:moveTo>
                    <a:pt x="146437" y="43961"/>
                  </a:moveTo>
                  <a:lnTo>
                    <a:pt x="119506" y="27126"/>
                  </a:lnTo>
                  <a:lnTo>
                    <a:pt x="114457" y="33862"/>
                  </a:lnTo>
                  <a:lnTo>
                    <a:pt x="141384" y="50689"/>
                  </a:lnTo>
                  <a:lnTo>
                    <a:pt x="146437" y="43961"/>
                  </a:lnTo>
                  <a:close/>
                  <a:moveTo>
                    <a:pt x="151486" y="20398"/>
                  </a:moveTo>
                  <a:cubicBezTo>
                    <a:pt x="149803" y="22080"/>
                    <a:pt x="148119" y="23762"/>
                    <a:pt x="146437" y="23762"/>
                  </a:cubicBezTo>
                  <a:cubicBezTo>
                    <a:pt x="144754" y="23762"/>
                    <a:pt x="141384" y="23762"/>
                    <a:pt x="139701" y="22080"/>
                  </a:cubicBezTo>
                  <a:cubicBezTo>
                    <a:pt x="138017" y="20398"/>
                    <a:pt x="136335" y="18716"/>
                    <a:pt x="134652" y="17027"/>
                  </a:cubicBezTo>
                  <a:cubicBezTo>
                    <a:pt x="134652" y="15345"/>
                    <a:pt x="134652" y="11981"/>
                    <a:pt x="134652" y="10299"/>
                  </a:cubicBezTo>
                  <a:cubicBezTo>
                    <a:pt x="136335" y="8617"/>
                    <a:pt x="138017" y="6935"/>
                    <a:pt x="139701" y="6935"/>
                  </a:cubicBezTo>
                  <a:cubicBezTo>
                    <a:pt x="141384" y="6935"/>
                    <a:pt x="144754" y="6935"/>
                    <a:pt x="146437" y="6935"/>
                  </a:cubicBezTo>
                  <a:cubicBezTo>
                    <a:pt x="148119" y="8617"/>
                    <a:pt x="149803" y="10299"/>
                    <a:pt x="151486" y="11981"/>
                  </a:cubicBezTo>
                  <a:cubicBezTo>
                    <a:pt x="151486" y="17027"/>
                    <a:pt x="151486" y="18716"/>
                    <a:pt x="151486" y="20398"/>
                  </a:cubicBezTo>
                  <a:close/>
                  <a:moveTo>
                    <a:pt x="159900" y="11981"/>
                  </a:moveTo>
                  <a:cubicBezTo>
                    <a:pt x="158217" y="6935"/>
                    <a:pt x="154851" y="3564"/>
                    <a:pt x="151486" y="1882"/>
                  </a:cubicBezTo>
                  <a:cubicBezTo>
                    <a:pt x="146437" y="200"/>
                    <a:pt x="143066" y="-1482"/>
                    <a:pt x="138017" y="200"/>
                  </a:cubicBezTo>
                  <a:cubicBezTo>
                    <a:pt x="132969" y="1882"/>
                    <a:pt x="129603" y="3564"/>
                    <a:pt x="127920" y="8617"/>
                  </a:cubicBezTo>
                  <a:cubicBezTo>
                    <a:pt x="126238" y="13663"/>
                    <a:pt x="124555" y="17027"/>
                    <a:pt x="126238" y="22080"/>
                  </a:cubicBezTo>
                  <a:cubicBezTo>
                    <a:pt x="127920" y="27126"/>
                    <a:pt x="129603" y="30497"/>
                    <a:pt x="134652" y="32180"/>
                  </a:cubicBezTo>
                  <a:cubicBezTo>
                    <a:pt x="139701" y="33862"/>
                    <a:pt x="143066" y="35537"/>
                    <a:pt x="148119" y="33862"/>
                  </a:cubicBezTo>
                  <a:cubicBezTo>
                    <a:pt x="153168" y="32180"/>
                    <a:pt x="156534" y="30497"/>
                    <a:pt x="158217" y="25444"/>
                  </a:cubicBezTo>
                  <a:cubicBezTo>
                    <a:pt x="159900" y="20398"/>
                    <a:pt x="159900" y="15345"/>
                    <a:pt x="159900" y="11981"/>
                  </a:cubicBezTo>
                  <a:close/>
                </a:path>
              </a:pathLst>
            </a:custGeom>
            <a:solidFill>
              <a:srgbClr val="FFE200"/>
            </a:solidFill>
            <a:ln w="691" cap="flat">
              <a:noFill/>
              <a:prstDash val="solid"/>
              <a:miter/>
            </a:ln>
          </p:spPr>
          <p:txBody>
            <a:bodyPr rtlCol="0" anchor="ctr"/>
            <a:lstStyle/>
            <a:p>
              <a:endParaRPr lang="en-US"/>
            </a:p>
          </p:txBody>
        </p:sp>
        <p:sp>
          <p:nvSpPr>
            <p:cNvPr id="103" name="TextBox 102">
              <a:extLst>
                <a:ext uri="{FF2B5EF4-FFF2-40B4-BE49-F238E27FC236}">
                  <a16:creationId xmlns:a16="http://schemas.microsoft.com/office/drawing/2014/main" id="{E3725DFF-3991-DE4A-1900-26CB5108DD6F}"/>
                </a:ext>
              </a:extLst>
            </p:cNvPr>
            <p:cNvSpPr txBox="1">
              <a:spLocks noGrp="1" noRot="1" noMove="1" noResize="1" noEditPoints="1" noAdjustHandles="1" noChangeArrowheads="1" noChangeShapeType="1"/>
            </p:cNvSpPr>
            <p:nvPr/>
          </p:nvSpPr>
          <p:spPr>
            <a:xfrm>
              <a:off x="3674554" y="4350978"/>
              <a:ext cx="1540550" cy="305217"/>
            </a:xfrm>
            <a:prstGeom prst="rect">
              <a:avLst/>
            </a:prstGeom>
            <a:noFill/>
          </p:spPr>
          <p:txBody>
            <a:bodyPr wrap="none" rtlCol="0">
              <a:spAutoFit/>
            </a:bodyPr>
            <a:lstStyle/>
            <a:p>
              <a:pPr algn="l"/>
              <a:r>
                <a:rPr lang="en-US" sz="1200" spc="0" baseline="0" dirty="0">
                  <a:ln/>
                  <a:solidFill>
                    <a:srgbClr val="0071BB"/>
                  </a:solidFill>
                  <a:latin typeface="Arial"/>
                  <a:cs typeface="Arial"/>
                  <a:sym typeface="Arial"/>
                  <a:rtl val="0"/>
                </a:rPr>
                <a:t>СПЕЦІАЛІЗОВАНА</a:t>
              </a:r>
            </a:p>
          </p:txBody>
        </p:sp>
        <p:sp>
          <p:nvSpPr>
            <p:cNvPr id="104" name="TextBox 103">
              <a:extLst>
                <a:ext uri="{FF2B5EF4-FFF2-40B4-BE49-F238E27FC236}">
                  <a16:creationId xmlns:a16="http://schemas.microsoft.com/office/drawing/2014/main" id="{54B4ADB3-75F4-DF39-6407-8C106E20C2EC}"/>
                </a:ext>
              </a:extLst>
            </p:cNvPr>
            <p:cNvSpPr txBox="1">
              <a:spLocks noGrp="1" noRot="1" noMove="1" noResize="1" noEditPoints="1" noAdjustHandles="1" noChangeArrowheads="1" noChangeShapeType="1"/>
            </p:cNvSpPr>
            <p:nvPr/>
          </p:nvSpPr>
          <p:spPr>
            <a:xfrm>
              <a:off x="3674554" y="4515030"/>
              <a:ext cx="1599797" cy="305217"/>
            </a:xfrm>
            <a:prstGeom prst="rect">
              <a:avLst/>
            </a:prstGeom>
            <a:noFill/>
          </p:spPr>
          <p:txBody>
            <a:bodyPr wrap="none" rtlCol="0">
              <a:spAutoFit/>
            </a:bodyPr>
            <a:lstStyle/>
            <a:p>
              <a:pPr algn="l"/>
              <a:r>
                <a:rPr lang="en-US" sz="1200" spc="0" baseline="0" dirty="0">
                  <a:ln/>
                  <a:solidFill>
                    <a:srgbClr val="0071BB"/>
                  </a:solidFill>
                  <a:latin typeface="Arial"/>
                  <a:cs typeface="Arial"/>
                  <a:sym typeface="Arial"/>
                  <a:rtl val="0"/>
                </a:rPr>
                <a:t>АНТИКОРУПЦІЙНА</a:t>
              </a:r>
            </a:p>
          </p:txBody>
        </p:sp>
        <p:sp>
          <p:nvSpPr>
            <p:cNvPr id="105" name="TextBox 104">
              <a:extLst>
                <a:ext uri="{FF2B5EF4-FFF2-40B4-BE49-F238E27FC236}">
                  <a16:creationId xmlns:a16="http://schemas.microsoft.com/office/drawing/2014/main" id="{82E1CF51-85C9-A40B-F4E2-DF934A7098F0}"/>
                </a:ext>
              </a:extLst>
            </p:cNvPr>
            <p:cNvSpPr txBox="1">
              <a:spLocks noGrp="1" noRot="1" noMove="1" noResize="1" noEditPoints="1" noAdjustHandles="1" noChangeArrowheads="1" noChangeShapeType="1"/>
            </p:cNvSpPr>
            <p:nvPr/>
          </p:nvSpPr>
          <p:spPr>
            <a:xfrm>
              <a:off x="3674554" y="4678390"/>
              <a:ext cx="1274003" cy="305217"/>
            </a:xfrm>
            <a:prstGeom prst="rect">
              <a:avLst/>
            </a:prstGeom>
            <a:noFill/>
          </p:spPr>
          <p:txBody>
            <a:bodyPr wrap="none" rtlCol="0">
              <a:spAutoFit/>
            </a:bodyPr>
            <a:lstStyle/>
            <a:p>
              <a:pPr algn="l"/>
              <a:r>
                <a:rPr lang="en-US" sz="1200" spc="0" baseline="0" dirty="0">
                  <a:ln/>
                  <a:solidFill>
                    <a:srgbClr val="0071BB"/>
                  </a:solidFill>
                  <a:latin typeface="Arial"/>
                  <a:cs typeface="Arial"/>
                  <a:sym typeface="Arial"/>
                  <a:rtl val="0"/>
                </a:rPr>
                <a:t>ПРОКУРАТУРА</a:t>
              </a:r>
            </a:p>
          </p:txBody>
        </p:sp>
      </p:grpSp>
      <p:pic>
        <p:nvPicPr>
          <p:cNvPr id="9" name="Graphic 8">
            <a:extLst>
              <a:ext uri="{FF2B5EF4-FFF2-40B4-BE49-F238E27FC236}">
                <a16:creationId xmlns:a16="http://schemas.microsoft.com/office/drawing/2014/main" id="{C419EBB0-30B1-6DA9-0E3E-CE1F52E4ECE3}"/>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58751" y="6022911"/>
            <a:ext cx="2465797" cy="731520"/>
          </a:xfrm>
          <a:prstGeom prst="rect">
            <a:avLst/>
          </a:prstGeom>
        </p:spPr>
      </p:pic>
    </p:spTree>
    <p:extLst>
      <p:ext uri="{BB962C8B-B14F-4D97-AF65-F5344CB8AC3E}">
        <p14:creationId xmlns:p14="http://schemas.microsoft.com/office/powerpoint/2010/main" val="13643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47"/>
                                        </p:tgtEl>
                                      </p:cBhvr>
                                    </p:animEffect>
                                    <p:animScale>
                                      <p:cBhvr>
                                        <p:cTn id="7" dur="250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8A5-CF80-BB84-0573-6E48828270D3}"/>
              </a:ext>
            </a:extLst>
          </p:cNvPr>
          <p:cNvSpPr>
            <a:spLocks noGrp="1" noRot="1" noMove="1" noResize="1" noEditPoints="1" noAdjustHandles="1" noChangeArrowheads="1" noChangeShapeType="1"/>
          </p:cNvSpPr>
          <p:nvPr>
            <p:ph type="title" hasCustomPrompt="1"/>
          </p:nvPr>
        </p:nvSpPr>
        <p:spPr/>
        <p:txBody>
          <a:bodyPr/>
          <a:lstStyle>
            <a:lvl1pPr>
              <a:defRPr spc="-150"/>
            </a:lvl1pPr>
          </a:lstStyle>
          <a:p>
            <a:r>
              <a:rPr lang="en-US" dirty="0"/>
              <a:t>CLICK TO EDIT MASTER TITLE STYLE</a:t>
            </a:r>
          </a:p>
        </p:txBody>
      </p:sp>
      <p:sp>
        <p:nvSpPr>
          <p:cNvPr id="3" name="Content Placeholder 2">
            <a:extLst>
              <a:ext uri="{FF2B5EF4-FFF2-40B4-BE49-F238E27FC236}">
                <a16:creationId xmlns:a16="http://schemas.microsoft.com/office/drawing/2014/main" id="{EFAFBA78-46F2-853A-ADA5-5B2F4376FB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92A4262-E342-1924-71F9-A482706CB9B5}"/>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8" name="Date Placeholder 6">
            <a:extLst>
              <a:ext uri="{FF2B5EF4-FFF2-40B4-BE49-F238E27FC236}">
                <a16:creationId xmlns:a16="http://schemas.microsoft.com/office/drawing/2014/main" id="{387E95E7-1902-E837-C806-A8A977B2ED6F}"/>
              </a:ext>
            </a:extLst>
          </p:cNvPr>
          <p:cNvSpPr>
            <a:spLocks noGrp="1" noRot="1" noMove="1" noResize="1" noEditPoints="1" noAdjustHandles="1" noChangeArrowheads="1" noChangeShapeType="1"/>
          </p:cNvSpPr>
          <p:nvPr>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9" name="Slide Number Placeholder 7">
            <a:extLst>
              <a:ext uri="{FF2B5EF4-FFF2-40B4-BE49-F238E27FC236}">
                <a16:creationId xmlns:a16="http://schemas.microsoft.com/office/drawing/2014/main" id="{C636844F-F2A4-E2FD-D917-A1BE60A360DC}"/>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chemeClr val="bg2"/>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143381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3684-AA05-4669-71F5-A996CE1E442E}"/>
              </a:ext>
            </a:extLst>
          </p:cNvPr>
          <p:cNvSpPr>
            <a:spLocks noGrp="1" noRot="1" noMove="1" noResize="1" noEditPoints="1" noAdjustHandles="1" noChangeArrowheads="1" noChangeShapeType="1"/>
          </p:cNvSpPr>
          <p:nvPr>
            <p:ph type="title" hasCustomPrompt="1"/>
          </p:nvPr>
        </p:nvSpPr>
        <p:spPr/>
        <p:txBody>
          <a:bodyPr/>
          <a:lstStyle>
            <a:lvl1pPr>
              <a:defRPr spc="-150"/>
            </a:lvl1pPr>
          </a:lstStyle>
          <a:p>
            <a:r>
              <a:rPr lang="en-US" dirty="0"/>
              <a:t>CLICK TO EDIT MASTER TITLE STYLE</a:t>
            </a:r>
          </a:p>
        </p:txBody>
      </p:sp>
      <p:sp>
        <p:nvSpPr>
          <p:cNvPr id="6" name="Footer Placeholder 4">
            <a:extLst>
              <a:ext uri="{FF2B5EF4-FFF2-40B4-BE49-F238E27FC236}">
                <a16:creationId xmlns:a16="http://schemas.microsoft.com/office/drawing/2014/main" id="{56D961BB-475B-7EDB-5CC8-98E60DB664B5}"/>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7" name="Date Placeholder 6">
            <a:extLst>
              <a:ext uri="{FF2B5EF4-FFF2-40B4-BE49-F238E27FC236}">
                <a16:creationId xmlns:a16="http://schemas.microsoft.com/office/drawing/2014/main" id="{21CB33EA-4BA8-14DE-4E5F-B29A5C6F3959}"/>
              </a:ext>
            </a:extLst>
          </p:cNvPr>
          <p:cNvSpPr>
            <a:spLocks noGrp="1" noRot="1" noMove="1" noResize="1" noEditPoints="1" noAdjustHandles="1" noChangeArrowheads="1" noChangeShapeType="1"/>
          </p:cNvSpPr>
          <p:nvPr>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8" name="Slide Number Placeholder 7">
            <a:extLst>
              <a:ext uri="{FF2B5EF4-FFF2-40B4-BE49-F238E27FC236}">
                <a16:creationId xmlns:a16="http://schemas.microsoft.com/office/drawing/2014/main" id="{BA64090D-B6CA-05B0-ED2B-F4C667EE26E4}"/>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1296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on th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E6D3-C18E-ACD9-25A2-9B06C9C2AA95}"/>
              </a:ext>
            </a:extLst>
          </p:cNvPr>
          <p:cNvSpPr>
            <a:spLocks noGrp="1" noRot="1" noMove="1" noResize="1" noEditPoints="1" noAdjustHandles="1" noChangeArrowheads="1" noChangeShapeType="1"/>
          </p:cNvSpPr>
          <p:nvPr>
            <p:ph type="title" hasCustomPrompt="1"/>
          </p:nvPr>
        </p:nvSpPr>
        <p:spPr>
          <a:xfrm>
            <a:off x="839788" y="378940"/>
            <a:ext cx="8609012" cy="1318055"/>
          </a:xfrm>
        </p:spPr>
        <p:txBody>
          <a:bodyPr anchor="ctr">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FE24264B-3B82-7CEC-9FFA-EC2541140BDE}"/>
              </a:ext>
            </a:extLst>
          </p:cNvPr>
          <p:cNvSpPr>
            <a:spLocks noGrp="1"/>
          </p:cNvSpPr>
          <p:nvPr>
            <p:ph type="pic" idx="1"/>
          </p:nvPr>
        </p:nvSpPr>
        <p:spPr>
          <a:xfrm>
            <a:off x="8609012" y="2654913"/>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7F2597-F35E-946B-9643-2D8CB896336E}"/>
              </a:ext>
            </a:extLst>
          </p:cNvPr>
          <p:cNvSpPr>
            <a:spLocks noGrp="1"/>
          </p:cNvSpPr>
          <p:nvPr>
            <p:ph type="body" sz="half" idx="2"/>
          </p:nvPr>
        </p:nvSpPr>
        <p:spPr>
          <a:xfrm>
            <a:off x="839788" y="2057400"/>
            <a:ext cx="7289080" cy="3931508"/>
          </a:xfrm>
        </p:spPr>
        <p:txBody>
          <a:bodyPr anchor="ctr" anchorCtr="1">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2">
            <a:extLst>
              <a:ext uri="{FF2B5EF4-FFF2-40B4-BE49-F238E27FC236}">
                <a16:creationId xmlns:a16="http://schemas.microsoft.com/office/drawing/2014/main" id="{CDF9D462-6A60-50B3-723C-0B9AFE5C8CC6}"/>
              </a:ext>
            </a:extLst>
          </p:cNvPr>
          <p:cNvSpPr>
            <a:spLocks noGrp="1" noRot="1" noMove="1" noResize="1" noEditPoints="1" noAdjustHandles="1" noChangeArrowheads="1" noChangeShapeType="1"/>
          </p:cNvSpPr>
          <p:nvPr>
            <p:ph type="ftr" sz="quarter" idx="10"/>
          </p:nvPr>
        </p:nvSpPr>
        <p:spPr>
          <a:xfrm>
            <a:off x="1906939" y="6356032"/>
            <a:ext cx="7289080" cy="365125"/>
          </a:xfrm>
        </p:spPr>
        <p:txBody>
          <a:bodyPr/>
          <a:lstStyle/>
          <a:p>
            <a:endParaRPr lang="en-US" dirty="0"/>
          </a:p>
        </p:txBody>
      </p:sp>
      <p:sp>
        <p:nvSpPr>
          <p:cNvPr id="9" name="Date Placeholder 3">
            <a:extLst>
              <a:ext uri="{FF2B5EF4-FFF2-40B4-BE49-F238E27FC236}">
                <a16:creationId xmlns:a16="http://schemas.microsoft.com/office/drawing/2014/main" id="{A61ED68F-ECBB-290E-CA61-784A12DEEB5B}"/>
              </a:ext>
            </a:extLst>
          </p:cNvPr>
          <p:cNvSpPr>
            <a:spLocks noGrp="1" noRot="1" noMove="1" noResize="1" noEditPoints="1" noAdjustHandles="1" noChangeArrowheads="1" noChangeShapeType="1"/>
          </p:cNvSpPr>
          <p:nvPr>
            <p:ph type="dt" sz="half" idx="11"/>
          </p:nvPr>
        </p:nvSpPr>
        <p:spPr>
          <a:xfrm>
            <a:off x="609600" y="6356032"/>
            <a:ext cx="1044558" cy="365125"/>
          </a:xfrm>
        </p:spPr>
        <p:txBody>
          <a:bodyPr/>
          <a:lstStyle/>
          <a:p>
            <a:fld id="{8FEF1817-D7BB-4059-AE66-8B891E104C71}" type="datetime1">
              <a:rPr lang="en-US" smtClean="0"/>
              <a:t>7/29/2024</a:t>
            </a:fld>
            <a:endParaRPr lang="en-US" dirty="0"/>
          </a:p>
        </p:txBody>
      </p:sp>
      <p:sp>
        <p:nvSpPr>
          <p:cNvPr id="5" name="Slide Number Placeholder 7">
            <a:extLst>
              <a:ext uri="{FF2B5EF4-FFF2-40B4-BE49-F238E27FC236}">
                <a16:creationId xmlns:a16="http://schemas.microsoft.com/office/drawing/2014/main" id="{2CEE2F7D-42D3-43CF-ACEB-5F37C3389680}"/>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184610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on th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E6D3-C18E-ACD9-25A2-9B06C9C2AA95}"/>
              </a:ext>
            </a:extLst>
          </p:cNvPr>
          <p:cNvSpPr>
            <a:spLocks noGrp="1"/>
          </p:cNvSpPr>
          <p:nvPr>
            <p:ph type="title"/>
          </p:nvPr>
        </p:nvSpPr>
        <p:spPr>
          <a:xfrm>
            <a:off x="839788" y="378940"/>
            <a:ext cx="8609012" cy="1318055"/>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FE24264B-3B82-7CEC-9FFA-EC2541140BDE}"/>
              </a:ext>
            </a:extLst>
          </p:cNvPr>
          <p:cNvSpPr>
            <a:spLocks noGrp="1"/>
          </p:cNvSpPr>
          <p:nvPr>
            <p:ph type="pic" idx="1"/>
          </p:nvPr>
        </p:nvSpPr>
        <p:spPr>
          <a:xfrm>
            <a:off x="839788" y="2064119"/>
            <a:ext cx="3916620" cy="3931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7F2597-F35E-946B-9643-2D8CB896336E}"/>
              </a:ext>
            </a:extLst>
          </p:cNvPr>
          <p:cNvSpPr>
            <a:spLocks noGrp="1"/>
          </p:cNvSpPr>
          <p:nvPr>
            <p:ph type="body" sz="half" idx="2"/>
          </p:nvPr>
        </p:nvSpPr>
        <p:spPr>
          <a:xfrm>
            <a:off x="5016843" y="2037347"/>
            <a:ext cx="6335369" cy="3931508"/>
          </a:xfrm>
        </p:spPr>
        <p:txBody>
          <a:bodyPr anchor="ctr" anchorCtr="1">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2">
            <a:extLst>
              <a:ext uri="{FF2B5EF4-FFF2-40B4-BE49-F238E27FC236}">
                <a16:creationId xmlns:a16="http://schemas.microsoft.com/office/drawing/2014/main" id="{CDF9D462-6A60-50B3-723C-0B9AFE5C8CC6}"/>
              </a:ext>
            </a:extLst>
          </p:cNvPr>
          <p:cNvSpPr>
            <a:spLocks noGrp="1" noRot="1" noMove="1" noResize="1" noEditPoints="1" noAdjustHandles="1" noChangeArrowheads="1" noChangeShapeType="1"/>
          </p:cNvSpPr>
          <p:nvPr>
            <p:ph type="ftr" sz="quarter" idx="10"/>
          </p:nvPr>
        </p:nvSpPr>
        <p:spPr>
          <a:xfrm>
            <a:off x="1906939" y="6356032"/>
            <a:ext cx="7289080" cy="365125"/>
          </a:xfrm>
        </p:spPr>
        <p:txBody>
          <a:bodyPr/>
          <a:lstStyle/>
          <a:p>
            <a:endParaRPr lang="en-US" dirty="0"/>
          </a:p>
        </p:txBody>
      </p:sp>
      <p:sp>
        <p:nvSpPr>
          <p:cNvPr id="9" name="Date Placeholder 3">
            <a:extLst>
              <a:ext uri="{FF2B5EF4-FFF2-40B4-BE49-F238E27FC236}">
                <a16:creationId xmlns:a16="http://schemas.microsoft.com/office/drawing/2014/main" id="{A61ED68F-ECBB-290E-CA61-784A12DEEB5B}"/>
              </a:ext>
            </a:extLst>
          </p:cNvPr>
          <p:cNvSpPr>
            <a:spLocks noGrp="1" noRot="1" noMove="1" noResize="1" noEditPoints="1" noAdjustHandles="1" noChangeArrowheads="1" noChangeShapeType="1"/>
          </p:cNvSpPr>
          <p:nvPr>
            <p:ph type="dt" sz="half" idx="11"/>
          </p:nvPr>
        </p:nvSpPr>
        <p:spPr>
          <a:xfrm>
            <a:off x="609600" y="6356032"/>
            <a:ext cx="1044558" cy="365125"/>
          </a:xfrm>
        </p:spPr>
        <p:txBody>
          <a:bodyPr/>
          <a:lstStyle/>
          <a:p>
            <a:fld id="{8FEF1817-D7BB-4059-AE66-8B891E104C71}" type="datetime1">
              <a:rPr lang="en-US" smtClean="0"/>
              <a:t>7/29/2024</a:t>
            </a:fld>
            <a:endParaRPr lang="en-US" dirty="0"/>
          </a:p>
        </p:txBody>
      </p:sp>
      <p:sp>
        <p:nvSpPr>
          <p:cNvPr id="5" name="Slide Number Placeholder 7">
            <a:extLst>
              <a:ext uri="{FF2B5EF4-FFF2-40B4-BE49-F238E27FC236}">
                <a16:creationId xmlns:a16="http://schemas.microsoft.com/office/drawing/2014/main" id="{19CE3BCC-BF26-6DD7-E429-CB78FF35FCE0}"/>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426615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4A2C70-0405-637F-4149-7EA8FD0E4A8B}"/>
              </a:ext>
            </a:extLst>
          </p:cNvPr>
          <p:cNvSpPr>
            <a:spLocks noGrp="1" noRot="1" noMove="1" noResize="1" noEditPoints="1" noAdjustHandles="1" noChangeArrowheads="1" noChangeShapeType="1"/>
          </p:cNvSpPr>
          <p:nvPr userDrawn="1"/>
        </p:nvSpPr>
        <p:spPr>
          <a:xfrm>
            <a:off x="9448800" y="6355714"/>
            <a:ext cx="2743200" cy="365125"/>
          </a:xfrm>
          <a:prstGeom prst="rect">
            <a:avLst/>
          </a:prstGeom>
          <a:solidFill>
            <a:schemeClr val="accent5"/>
          </a:solidFill>
          <a:ln>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73AD81-C18D-B5AB-8AAD-107088E45F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0180320" y="6401434"/>
            <a:ext cx="1842715" cy="274320"/>
          </a:xfrm>
          <a:prstGeom prst="rect">
            <a:avLst/>
          </a:prstGeom>
        </p:spPr>
      </p:pic>
      <p:sp>
        <p:nvSpPr>
          <p:cNvPr id="3" name="Footer Placeholder 2">
            <a:extLst>
              <a:ext uri="{FF2B5EF4-FFF2-40B4-BE49-F238E27FC236}">
                <a16:creationId xmlns:a16="http://schemas.microsoft.com/office/drawing/2014/main" id="{E78ED3FB-DAA8-2A99-2CAB-141AC1A6B799}"/>
              </a:ext>
            </a:extLst>
          </p:cNvPr>
          <p:cNvSpPr>
            <a:spLocks noGrp="1" noRot="1" noMove="1" noResize="1" noEditPoints="1" noAdjustHandles="1" noChangeArrowheads="1" noChangeShapeType="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BE83713E-2D81-D629-F6B8-F1303331EFC4}"/>
              </a:ext>
            </a:extLst>
          </p:cNvPr>
          <p:cNvSpPr>
            <a:spLocks noGrp="1" noRot="1" noMove="1" noResize="1" noEditPoints="1" noAdjustHandles="1" noChangeArrowheads="1" noChangeShapeType="1"/>
          </p:cNvSpPr>
          <p:nvPr>
            <p:ph type="dt" sz="half" idx="11"/>
          </p:nvPr>
        </p:nvSpPr>
        <p:spPr/>
        <p:txBody>
          <a:bodyPr/>
          <a:lstStyle/>
          <a:p>
            <a:fld id="{8FEF1817-D7BB-4059-AE66-8B891E104C71}" type="datetime1">
              <a:rPr lang="en-US" smtClean="0"/>
              <a:t>7/29/2024</a:t>
            </a:fld>
            <a:endParaRPr lang="en-US" dirty="0"/>
          </a:p>
        </p:txBody>
      </p:sp>
      <p:sp>
        <p:nvSpPr>
          <p:cNvPr id="5" name="Slide Number Placeholder 4">
            <a:extLst>
              <a:ext uri="{FF2B5EF4-FFF2-40B4-BE49-F238E27FC236}">
                <a16:creationId xmlns:a16="http://schemas.microsoft.com/office/drawing/2014/main" id="{C78B78CB-DC58-ECE4-4767-8996194FC4D7}"/>
              </a:ext>
            </a:extLst>
          </p:cNvPr>
          <p:cNvSpPr>
            <a:spLocks noGrp="1" noRot="1" noMove="1" noResize="1" noEditPoints="1" noAdjustHandles="1" noChangeArrowheads="1" noChangeShapeType="1"/>
          </p:cNvSpPr>
          <p:nvPr>
            <p:ph type="sldNum" sz="quarter" idx="12"/>
          </p:nvPr>
        </p:nvSpPr>
        <p:spPr/>
        <p:txBody>
          <a:body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92664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English">
    <p:spTree>
      <p:nvGrpSpPr>
        <p:cNvPr id="1" name=""/>
        <p:cNvGrpSpPr/>
        <p:nvPr/>
      </p:nvGrpSpPr>
      <p:grpSpPr>
        <a:xfrm>
          <a:off x="0" y="0"/>
          <a:ext cx="0" cy="0"/>
          <a:chOff x="0" y="0"/>
          <a:chExt cx="0" cy="0"/>
        </a:xfrm>
      </p:grpSpPr>
      <p:grpSp>
        <p:nvGrpSpPr>
          <p:cNvPr id="48" name="Background Image">
            <a:extLst>
              <a:ext uri="{FF2B5EF4-FFF2-40B4-BE49-F238E27FC236}">
                <a16:creationId xmlns:a16="http://schemas.microsoft.com/office/drawing/2014/main" id="{F23556F5-32A9-8896-C84B-A83F4B93DD01}"/>
              </a:ext>
            </a:extLst>
          </p:cNvPr>
          <p:cNvGrpSpPr/>
          <p:nvPr userDrawn="1"/>
        </p:nvGrpSpPr>
        <p:grpSpPr>
          <a:xfrm>
            <a:off x="5532768" y="-287858"/>
            <a:ext cx="6794928" cy="7144519"/>
            <a:chOff x="5532768" y="-287858"/>
            <a:chExt cx="6794928" cy="7144519"/>
          </a:xfrm>
        </p:grpSpPr>
        <p:sp>
          <p:nvSpPr>
            <p:cNvPr id="49" name="Freeform: Shape 48">
              <a:extLst>
                <a:ext uri="{FF2B5EF4-FFF2-40B4-BE49-F238E27FC236}">
                  <a16:creationId xmlns:a16="http://schemas.microsoft.com/office/drawing/2014/main" id="{E9DA90F5-A7B2-5253-FD04-046EE515FF98}"/>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solidFill>
              <a:schemeClr val="accent1">
                <a:alpha val="15000"/>
              </a:schemeClr>
            </a:solidFill>
            <a:ln w="23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585248E-19BF-5F43-DD99-82A92BC9E41F}"/>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0521C5-6B59-D5F6-A644-A9FD4905D427}"/>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52" name="Graphic 51" descr="Document with solid fill">
              <a:extLst>
                <a:ext uri="{FF2B5EF4-FFF2-40B4-BE49-F238E27FC236}">
                  <a16:creationId xmlns:a16="http://schemas.microsoft.com/office/drawing/2014/main" id="{0CC390BA-4B34-61AD-F3D1-B57D92E5D6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53" name="Freeform: Shape 52">
              <a:extLst>
                <a:ext uri="{FF2B5EF4-FFF2-40B4-BE49-F238E27FC236}">
                  <a16:creationId xmlns:a16="http://schemas.microsoft.com/office/drawing/2014/main" id="{038FEF60-4AAC-DFBA-DAE1-8A509C22FB9E}"/>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solidFill>
              <a:schemeClr val="accent1">
                <a:alpha val="15000"/>
              </a:schemeClr>
            </a:solidFill>
            <a:ln w="23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BC72CFA-4AAE-FD95-B8E6-20416AC34FFA}"/>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solidFill>
              <a:schemeClr val="accent1">
                <a:alpha val="15000"/>
              </a:schemeClr>
            </a:solidFill>
            <a:ln w="23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245EFE0-0946-EC6C-8C07-830D519DC8CC}"/>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solidFill>
              <a:schemeClr val="accent1">
                <a:alpha val="15000"/>
              </a:schemeClr>
            </a:solidFill>
            <a:ln w="23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D37F84-4CC5-7A5D-4C76-04FD93AA3CF4}"/>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solidFill>
              <a:schemeClr val="accent1">
                <a:alpha val="15000"/>
              </a:schemeClr>
            </a:solidFill>
            <a:ln w="23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6D8E608-8E03-3226-EAEE-506CF5590368}"/>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A94C3D0-1512-B9AC-A2FB-92C50228DCFF}"/>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solidFill>
              <a:schemeClr val="accent1">
                <a:alpha val="15000"/>
              </a:schemeClr>
            </a:solidFill>
            <a:ln w="23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BB0635C-4332-B394-35B9-F50F54E9C1BB}"/>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solidFill>
              <a:schemeClr val="accent1">
                <a:alpha val="15000"/>
              </a:schemeClr>
            </a:solidFill>
            <a:ln w="23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C760040-CEC7-44FF-7416-C04BF543E05F}"/>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solidFill>
              <a:schemeClr val="accent1">
                <a:alpha val="15000"/>
              </a:schemeClr>
            </a:solidFill>
            <a:ln w="23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DB0AAB-BD46-58AB-6CB2-0F63E997A49D}"/>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solidFill>
              <a:schemeClr val="accent1">
                <a:alpha val="15000"/>
              </a:schemeClr>
            </a:solidFill>
            <a:ln w="23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DEA5BD-8015-23FE-0219-241E38E450CE}"/>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solidFill>
              <a:schemeClr val="accent1">
                <a:alpha val="15000"/>
              </a:schemeClr>
            </a:solidFill>
            <a:ln w="23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A687E73-13B5-87C5-D6A3-F1642A362E85}"/>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49B7222-7B9A-B6EE-6C39-B29FD4E8DA74}"/>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solidFill>
              <a:schemeClr val="accent1">
                <a:alpha val="15000"/>
              </a:schemeClr>
            </a:solidFill>
            <a:ln w="23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0B81F3D-0DDF-C49F-83B0-ADFDF4852317}"/>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A1C77F5-5AD5-BE36-F7A9-8ED6441FC75D}"/>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solidFill>
              <a:schemeClr val="accent1">
                <a:alpha val="15000"/>
              </a:schemeClr>
            </a:solidFill>
            <a:ln w="23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DB76B39-5438-3BB0-1626-D44F4A7FA317}"/>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68" name="Graphic 67" descr="Judge female with solid fill">
              <a:extLst>
                <a:ext uri="{FF2B5EF4-FFF2-40B4-BE49-F238E27FC236}">
                  <a16:creationId xmlns:a16="http://schemas.microsoft.com/office/drawing/2014/main" id="{C5B59DE6-F372-D2F8-648D-12A372E77C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69" name="Graphic 68" descr="Weights Uneven with solid fill">
              <a:extLst>
                <a:ext uri="{FF2B5EF4-FFF2-40B4-BE49-F238E27FC236}">
                  <a16:creationId xmlns:a16="http://schemas.microsoft.com/office/drawing/2014/main" id="{A609FA87-0CBB-F23A-CF8F-2E5E686DDE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70" name="Graphic 69" descr="Detective male with solid fill">
              <a:extLst>
                <a:ext uri="{FF2B5EF4-FFF2-40B4-BE49-F238E27FC236}">
                  <a16:creationId xmlns:a16="http://schemas.microsoft.com/office/drawing/2014/main" id="{D260831B-0710-92C2-0985-14F0F7D39C0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71" name="Freeform: Shape 70">
              <a:extLst>
                <a:ext uri="{FF2B5EF4-FFF2-40B4-BE49-F238E27FC236}">
                  <a16:creationId xmlns:a16="http://schemas.microsoft.com/office/drawing/2014/main" id="{C880205A-BB70-20A3-45A4-4F508EF54B3E}"/>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solidFill>
              <a:schemeClr val="accent1">
                <a:alpha val="15000"/>
              </a:schemeClr>
            </a:solidFill>
            <a:ln w="23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515E170-1BD7-6188-0F36-7A2F799CAA52}"/>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solidFill>
              <a:schemeClr val="accent1">
                <a:alpha val="15000"/>
              </a:schemeClr>
            </a:solidFill>
            <a:ln w="23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DB8AC84-ACE3-12DE-CDC7-B1EDD12F32EF}"/>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solidFill>
              <a:schemeClr val="accent1">
                <a:alpha val="15000"/>
              </a:schemeClr>
            </a:solidFill>
            <a:ln w="23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B902AD5-0614-307F-0214-471D62FE68AD}"/>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solidFill>
              <a:schemeClr val="accent1">
                <a:alpha val="15000"/>
              </a:schemeClr>
            </a:solidFill>
            <a:ln w="23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2A0E5FC-54FF-1C19-2D72-FB664672D6DD}"/>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solidFill>
              <a:schemeClr val="accent1">
                <a:alpha val="15000"/>
              </a:schemeClr>
            </a:solidFill>
            <a:ln w="239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p:ph type="ctrTitle" hasCustomPrompt="1"/>
          </p:nvPr>
        </p:nvSpPr>
        <p:spPr>
          <a:xfrm>
            <a:off x="640077" y="1122363"/>
            <a:ext cx="10972800" cy="2387600"/>
          </a:xfrm>
        </p:spPr>
        <p:txBody>
          <a:bodyPr anchor="b"/>
          <a:lstStyle>
            <a:lvl1pPr algn="ctr">
              <a:defRPr sz="6000" spc="-15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p:ph type="subTitle" idx="1" hasCustomPrompt="1"/>
          </p:nvPr>
        </p:nvSpPr>
        <p:spPr>
          <a:xfrm>
            <a:off x="640078" y="3602038"/>
            <a:ext cx="10972799" cy="1655762"/>
          </a:xfrm>
        </p:spPr>
        <p:txBody>
          <a:bodyPr>
            <a:normAutofit/>
          </a:bodyPr>
          <a:lstStyle>
            <a:lvl1pPr marL="0" indent="0" algn="ctr">
              <a:buNone/>
              <a:defRPr sz="26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Rectangle 18">
            <a:extLst>
              <a:ext uri="{FF2B5EF4-FFF2-40B4-BE49-F238E27FC236}">
                <a16:creationId xmlns:a16="http://schemas.microsoft.com/office/drawing/2014/main" id="{B204BA64-5F31-71B1-F838-415B95852EC7}"/>
              </a:ext>
            </a:extLst>
          </p:cNvPr>
          <p:cNvSpPr>
            <a:spLocks noGrp="1" noRot="1" noMove="1" noResize="1" noEditPoints="1" noAdjustHandles="1" noChangeArrowheads="1" noChangeShapeType="1"/>
          </p:cNvSpPr>
          <p:nvPr userDrawn="1"/>
        </p:nvSpPr>
        <p:spPr>
          <a:xfrm>
            <a:off x="0" y="5943600"/>
            <a:ext cx="12192000" cy="9144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B10E2B44-22A2-2025-C7B4-E363C2D6F7E2}"/>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9237" y="6080760"/>
            <a:ext cx="2400300" cy="640080"/>
          </a:xfrm>
          <a:prstGeom prst="rect">
            <a:avLst/>
          </a:prstGeom>
        </p:spPr>
      </p:pic>
      <p:pic>
        <p:nvPicPr>
          <p:cNvPr id="6" name="Graphic 5">
            <a:extLst>
              <a:ext uri="{FF2B5EF4-FFF2-40B4-BE49-F238E27FC236}">
                <a16:creationId xmlns:a16="http://schemas.microsoft.com/office/drawing/2014/main" id="{BFC4E453-9A43-BFDE-3580-6317D16771B9}"/>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077" y="6035040"/>
            <a:ext cx="2049076" cy="731520"/>
          </a:xfrm>
          <a:prstGeom prst="rect">
            <a:avLst/>
          </a:prstGeom>
        </p:spPr>
      </p:pic>
    </p:spTree>
    <p:extLst>
      <p:ext uri="{BB962C8B-B14F-4D97-AF65-F5344CB8AC3E}">
        <p14:creationId xmlns:p14="http://schemas.microsoft.com/office/powerpoint/2010/main" val="41963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48"/>
                                        </p:tgtEl>
                                      </p:cBhvr>
                                    </p:animEffect>
                                    <p:animScale>
                                      <p:cBhvr>
                                        <p:cTn id="7" dur="250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with HACC &amp; SAP Ukrainian">
    <p:spTree>
      <p:nvGrpSpPr>
        <p:cNvPr id="1" name=""/>
        <p:cNvGrpSpPr/>
        <p:nvPr/>
      </p:nvGrpSpPr>
      <p:grpSpPr>
        <a:xfrm>
          <a:off x="0" y="0"/>
          <a:ext cx="0" cy="0"/>
          <a:chOff x="0" y="0"/>
          <a:chExt cx="0" cy="0"/>
        </a:xfrm>
      </p:grpSpPr>
      <p:grpSp>
        <p:nvGrpSpPr>
          <p:cNvPr id="50" name="Background Image">
            <a:extLst>
              <a:ext uri="{FF2B5EF4-FFF2-40B4-BE49-F238E27FC236}">
                <a16:creationId xmlns:a16="http://schemas.microsoft.com/office/drawing/2014/main" id="{2B9D7012-7A78-2F7F-0CC7-9028BBBD7B63}"/>
              </a:ext>
            </a:extLst>
          </p:cNvPr>
          <p:cNvGrpSpPr/>
          <p:nvPr userDrawn="1"/>
        </p:nvGrpSpPr>
        <p:grpSpPr>
          <a:xfrm>
            <a:off x="5532768" y="-287858"/>
            <a:ext cx="6794928" cy="7144519"/>
            <a:chOff x="5532768" y="-287858"/>
            <a:chExt cx="6794928" cy="7144519"/>
          </a:xfrm>
        </p:grpSpPr>
        <p:sp>
          <p:nvSpPr>
            <p:cNvPr id="51" name="Freeform: Shape 50">
              <a:extLst>
                <a:ext uri="{FF2B5EF4-FFF2-40B4-BE49-F238E27FC236}">
                  <a16:creationId xmlns:a16="http://schemas.microsoft.com/office/drawing/2014/main" id="{E10185AB-08C6-5BA2-7154-8254DAA710B4}"/>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solidFill>
              <a:schemeClr val="accent1">
                <a:alpha val="15000"/>
              </a:schemeClr>
            </a:solidFill>
            <a:ln w="23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594D43-34EE-05E2-CC66-00737C4CB545}"/>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3F5D172-F464-4F55-649A-FB782DD2D851}"/>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54" name="Graphic 53" descr="Document with solid fill">
              <a:extLst>
                <a:ext uri="{FF2B5EF4-FFF2-40B4-BE49-F238E27FC236}">
                  <a16:creationId xmlns:a16="http://schemas.microsoft.com/office/drawing/2014/main" id="{F1790682-D56A-F63C-D747-DB05723EE2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55" name="Freeform: Shape 54">
              <a:extLst>
                <a:ext uri="{FF2B5EF4-FFF2-40B4-BE49-F238E27FC236}">
                  <a16:creationId xmlns:a16="http://schemas.microsoft.com/office/drawing/2014/main" id="{9B48AEAC-AD16-EC6B-84ED-56674DB1B24A}"/>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solidFill>
              <a:schemeClr val="accent1">
                <a:alpha val="15000"/>
              </a:schemeClr>
            </a:solidFill>
            <a:ln w="23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03A116D-01D7-5A62-FD7F-B608A16B24F4}"/>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solidFill>
              <a:schemeClr val="accent1">
                <a:alpha val="15000"/>
              </a:schemeClr>
            </a:solidFill>
            <a:ln w="23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7912625-0865-9E00-3260-64EB16D7E779}"/>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solidFill>
              <a:schemeClr val="accent1">
                <a:alpha val="15000"/>
              </a:schemeClr>
            </a:solidFill>
            <a:ln w="23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15958DB-0BFC-AC46-C375-52F41DEC3279}"/>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solidFill>
              <a:schemeClr val="accent1">
                <a:alpha val="15000"/>
              </a:schemeClr>
            </a:solidFill>
            <a:ln w="23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B2FAFAE-A2B9-894E-C1AA-B227B89208FF}"/>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1BD65BD-74F4-2B2D-6EBD-05148A64EF70}"/>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solidFill>
              <a:schemeClr val="accent1">
                <a:alpha val="15000"/>
              </a:schemeClr>
            </a:solidFill>
            <a:ln w="23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2273DFB-DD10-FD24-7BD4-E7C0D2924FAD}"/>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solidFill>
              <a:schemeClr val="accent1">
                <a:alpha val="15000"/>
              </a:schemeClr>
            </a:solidFill>
            <a:ln w="23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4CC342F-2C2A-FD8E-A64A-658A1663CC28}"/>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solidFill>
              <a:schemeClr val="accent1">
                <a:alpha val="15000"/>
              </a:schemeClr>
            </a:solidFill>
            <a:ln w="23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4D9686-07F2-E094-B98B-3723F0521ED7}"/>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solidFill>
              <a:schemeClr val="accent1">
                <a:alpha val="15000"/>
              </a:schemeClr>
            </a:solidFill>
            <a:ln w="23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7F49657-51A0-D169-89A6-33D0BF1148A8}"/>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solidFill>
              <a:schemeClr val="accent1">
                <a:alpha val="15000"/>
              </a:schemeClr>
            </a:solidFill>
            <a:ln w="23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86DDBF0-E076-3699-9AC5-B3F874CE520A}"/>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solidFill>
              <a:schemeClr val="accent1">
                <a:alpha val="15000"/>
              </a:schemeClr>
            </a:solidFill>
            <a:ln w="23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7C44769-A825-FF07-5989-AACA11EEB1F5}"/>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solidFill>
              <a:schemeClr val="accent1">
                <a:alpha val="15000"/>
              </a:schemeClr>
            </a:solidFill>
            <a:ln w="23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F12AB58-22CE-E942-8672-AD50770DA925}"/>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solidFill>
              <a:schemeClr val="accent1">
                <a:alpha val="15000"/>
              </a:schemeClr>
            </a:solidFill>
            <a:ln w="23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4377DB1-CF10-F558-F746-D6EF11FD45CD}"/>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solidFill>
              <a:schemeClr val="accent1">
                <a:alpha val="15000"/>
              </a:schemeClr>
            </a:solidFill>
            <a:ln w="23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D3F0A51-D248-3B53-EBFD-C222BB00F5BD}"/>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solidFill>
              <a:schemeClr val="accent1">
                <a:alpha val="15000"/>
              </a:schemeClr>
            </a:solidFill>
            <a:ln w="2394" cap="flat">
              <a:noFill/>
              <a:prstDash val="solid"/>
              <a:miter/>
            </a:ln>
          </p:spPr>
          <p:txBody>
            <a:bodyPr rtlCol="0" anchor="ctr"/>
            <a:lstStyle/>
            <a:p>
              <a:endParaRPr lang="en-US"/>
            </a:p>
          </p:txBody>
        </p:sp>
        <p:pic>
          <p:nvPicPr>
            <p:cNvPr id="70" name="Graphic 69" descr="Judge female with solid fill">
              <a:extLst>
                <a:ext uri="{FF2B5EF4-FFF2-40B4-BE49-F238E27FC236}">
                  <a16:creationId xmlns:a16="http://schemas.microsoft.com/office/drawing/2014/main" id="{339F0509-DB2A-A61F-CC89-EAD4F582B3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71" name="Graphic 70" descr="Weights Uneven with solid fill">
              <a:extLst>
                <a:ext uri="{FF2B5EF4-FFF2-40B4-BE49-F238E27FC236}">
                  <a16:creationId xmlns:a16="http://schemas.microsoft.com/office/drawing/2014/main" id="{AFE7A01C-87D2-6329-CC64-D0CB20C99C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72" name="Graphic 71" descr="Detective male with solid fill">
              <a:extLst>
                <a:ext uri="{FF2B5EF4-FFF2-40B4-BE49-F238E27FC236}">
                  <a16:creationId xmlns:a16="http://schemas.microsoft.com/office/drawing/2014/main" id="{C28E5281-4D84-E2F4-6AA3-5721FB4A18C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73" name="Freeform: Shape 72">
              <a:extLst>
                <a:ext uri="{FF2B5EF4-FFF2-40B4-BE49-F238E27FC236}">
                  <a16:creationId xmlns:a16="http://schemas.microsoft.com/office/drawing/2014/main" id="{675375EE-DA07-396D-1816-59E9E6E819C2}"/>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solidFill>
              <a:schemeClr val="accent1">
                <a:alpha val="15000"/>
              </a:schemeClr>
            </a:solidFill>
            <a:ln w="23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34FF7EF-8BBB-98C9-1675-FACD9BF816A0}"/>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solidFill>
              <a:schemeClr val="accent1">
                <a:alpha val="15000"/>
              </a:schemeClr>
            </a:solidFill>
            <a:ln w="23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6CCA7A7-DEB6-3E20-AF8A-D0188FBFC7E9}"/>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solidFill>
              <a:schemeClr val="accent1">
                <a:alpha val="15000"/>
              </a:schemeClr>
            </a:solidFill>
            <a:ln w="239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3430281-A447-C6D9-7255-274538DD39A7}"/>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solidFill>
              <a:schemeClr val="accent1">
                <a:alpha val="15000"/>
              </a:schemeClr>
            </a:solidFill>
            <a:ln w="23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2F04F75-5773-7C8C-1CED-62A268F8E32F}"/>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solidFill>
              <a:schemeClr val="accent1">
                <a:alpha val="15000"/>
              </a:schemeClr>
            </a:solidFill>
            <a:ln w="239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p:ph type="ctrTitle" hasCustomPrompt="1"/>
          </p:nvPr>
        </p:nvSpPr>
        <p:spPr>
          <a:xfrm>
            <a:off x="640077" y="1122363"/>
            <a:ext cx="10972800" cy="2387600"/>
          </a:xfrm>
        </p:spPr>
        <p:txBody>
          <a:bodyPr anchor="b"/>
          <a:lstStyle>
            <a:lvl1pPr algn="ctr">
              <a:defRPr sz="6000" spc="-15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p:ph type="subTitle" idx="1" hasCustomPrompt="1"/>
          </p:nvPr>
        </p:nvSpPr>
        <p:spPr>
          <a:xfrm>
            <a:off x="640078" y="3602038"/>
            <a:ext cx="10972799" cy="1655762"/>
          </a:xfrm>
        </p:spPr>
        <p:txBody>
          <a:bodyPr>
            <a:normAutofit/>
          </a:bodyPr>
          <a:lstStyle>
            <a:lvl1pPr marL="0" indent="0" algn="ctr">
              <a:buNone/>
              <a:defRPr sz="26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Rectangle 18">
            <a:extLst>
              <a:ext uri="{FF2B5EF4-FFF2-40B4-BE49-F238E27FC236}">
                <a16:creationId xmlns:a16="http://schemas.microsoft.com/office/drawing/2014/main" id="{B204BA64-5F31-71B1-F838-415B95852EC7}"/>
              </a:ext>
            </a:extLst>
          </p:cNvPr>
          <p:cNvSpPr>
            <a:spLocks noGrp="1" noRot="1" noMove="1" noResize="1" noEditPoints="1" noAdjustHandles="1" noChangeArrowheads="1" noChangeShapeType="1"/>
          </p:cNvSpPr>
          <p:nvPr userDrawn="1"/>
        </p:nvSpPr>
        <p:spPr>
          <a:xfrm>
            <a:off x="0" y="5943600"/>
            <a:ext cx="12192000" cy="9144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83FBC2B5-F6F3-2CDF-447E-6B6EE56831D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080" y="6035040"/>
            <a:ext cx="2049077" cy="731520"/>
          </a:xfrm>
          <a:prstGeom prst="rect">
            <a:avLst/>
          </a:prstGeom>
        </p:spPr>
      </p:pic>
      <p:pic>
        <p:nvPicPr>
          <p:cNvPr id="33" name="Graphic 32">
            <a:extLst>
              <a:ext uri="{FF2B5EF4-FFF2-40B4-BE49-F238E27FC236}">
                <a16:creationId xmlns:a16="http://schemas.microsoft.com/office/drawing/2014/main" id="{B10E2B44-22A2-2025-C7B4-E363C2D6F7E2}"/>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49237" y="6071298"/>
            <a:ext cx="2400300" cy="640080"/>
          </a:xfrm>
          <a:prstGeom prst="rect">
            <a:avLst/>
          </a:prstGeom>
        </p:spPr>
      </p:pic>
      <p:pic>
        <p:nvPicPr>
          <p:cNvPr id="5" name="Graphic 4">
            <a:extLst>
              <a:ext uri="{FF2B5EF4-FFF2-40B4-BE49-F238E27FC236}">
                <a16:creationId xmlns:a16="http://schemas.microsoft.com/office/drawing/2014/main" id="{3EF8B8D0-AAC2-D341-1209-7F8B0A09E8F8}"/>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51649" y="6043843"/>
            <a:ext cx="2457508" cy="731520"/>
          </a:xfrm>
          <a:prstGeom prst="rect">
            <a:avLst/>
          </a:prstGeom>
        </p:spPr>
      </p:pic>
      <p:pic>
        <p:nvPicPr>
          <p:cNvPr id="9" name="Graphic 8">
            <a:extLst>
              <a:ext uri="{FF2B5EF4-FFF2-40B4-BE49-F238E27FC236}">
                <a16:creationId xmlns:a16="http://schemas.microsoft.com/office/drawing/2014/main" id="{A5D51D97-9F06-0A56-4BBB-44C030F38079}"/>
              </a:ext>
            </a:extLst>
          </p:cNvPr>
          <p:cNvPicPr>
            <a:picLocks noGrp="1" noRot="1" noChangeAspect="1" noMove="1" noResize="1" noEditPoints="1" noAdjustHandles="1" noChangeArrowheads="1" noChangeShapeType="1" noCrop="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29237" y="5979858"/>
            <a:ext cx="1982332" cy="822960"/>
          </a:xfrm>
          <a:prstGeom prst="rect">
            <a:avLst/>
          </a:prstGeom>
        </p:spPr>
      </p:pic>
    </p:spTree>
    <p:extLst>
      <p:ext uri="{BB962C8B-B14F-4D97-AF65-F5344CB8AC3E}">
        <p14:creationId xmlns:p14="http://schemas.microsoft.com/office/powerpoint/2010/main" val="90169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50"/>
                                        </p:tgtEl>
                                      </p:cBhvr>
                                    </p:animEffect>
                                    <p:animScale>
                                      <p:cBhvr>
                                        <p:cTn id="7" dur="250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8A5-CF80-BB84-0573-6E48828270D3}"/>
              </a:ext>
            </a:extLst>
          </p:cNvPr>
          <p:cNvSpPr>
            <a:spLocks noGrp="1" noRot="1" noMove="1" noResize="1" noEditPoints="1" noAdjustHandles="1" noChangeArrowheads="1" noChangeShapeType="1"/>
          </p:cNvSpPr>
          <p:nvPr>
            <p:ph type="title" hasCustomPrompt="1"/>
          </p:nvPr>
        </p:nvSpPr>
        <p:spPr/>
        <p:txBody>
          <a:bodyPr/>
          <a:lstStyle>
            <a:lvl1pPr>
              <a:defRPr spc="-15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FAFBA78-46F2-853A-ADA5-5B2F4376FB2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D71D418-0C0F-2D78-11AA-6A85F7D0FCBE}"/>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9" name="Date Placeholder 6">
            <a:extLst>
              <a:ext uri="{FF2B5EF4-FFF2-40B4-BE49-F238E27FC236}">
                <a16:creationId xmlns:a16="http://schemas.microsoft.com/office/drawing/2014/main" id="{4B495662-4B81-E3F8-7093-3089EBE29448}"/>
              </a:ext>
            </a:extLst>
          </p:cNvPr>
          <p:cNvSpPr>
            <a:spLocks noGrp="1" noRot="1" noMove="1" noResize="1" noEditPoints="1" noAdjustHandles="1" noChangeArrowheads="1" noChangeShapeType="1"/>
          </p:cNvSpPr>
          <p:nvPr>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10" name="Slide Number Placeholder 7">
            <a:extLst>
              <a:ext uri="{FF2B5EF4-FFF2-40B4-BE49-F238E27FC236}">
                <a16:creationId xmlns:a16="http://schemas.microsoft.com/office/drawing/2014/main" id="{2CE85DBE-925B-0788-BDAC-0D7706F2B159}"/>
              </a:ext>
            </a:extLst>
          </p:cNvPr>
          <p:cNvSpPr txBox="1">
            <a:spLocks noGrp="1" noRot="1" noMove="1" noResize="1" noEditPoints="1" noAdjustHandles="1" noChangeArrowheads="1" noChangeShapeType="1"/>
          </p:cNvSpPr>
          <p:nvPr userDrawn="1"/>
        </p:nvSpPr>
        <p:spPr>
          <a:xfrm>
            <a:off x="9448800" y="6356032"/>
            <a:ext cx="47873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D92E7A-0FE0-49E3-9392-3956CA9BF4B2}" type="slidenum">
              <a:rPr lang="en-US" smtClean="0">
                <a:solidFill>
                  <a:srgbClr val="BEBEBE"/>
                </a:solidFill>
              </a:rPr>
              <a:pPr/>
              <a:t>‹№›</a:t>
            </a:fld>
            <a:endParaRPr lang="en-US" dirty="0">
              <a:solidFill>
                <a:srgbClr val="BEBEBE"/>
              </a:solidFill>
            </a:endParaRPr>
          </a:p>
        </p:txBody>
      </p:sp>
    </p:spTree>
    <p:extLst>
      <p:ext uri="{BB962C8B-B14F-4D97-AF65-F5344CB8AC3E}">
        <p14:creationId xmlns:p14="http://schemas.microsoft.com/office/powerpoint/2010/main" val="264632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3684-AA05-4669-71F5-A996CE1E442E}"/>
              </a:ext>
            </a:extLst>
          </p:cNvPr>
          <p:cNvSpPr>
            <a:spLocks noGrp="1" noRot="1" noMove="1" noResize="1" noEditPoints="1" noAdjustHandles="1" noChangeArrowheads="1" noChangeShapeType="1"/>
          </p:cNvSpPr>
          <p:nvPr>
            <p:ph type="title" hasCustomPrompt="1"/>
          </p:nvPr>
        </p:nvSpPr>
        <p:spPr/>
        <p:txBody>
          <a:bodyPr/>
          <a:lstStyle>
            <a:lvl1pPr>
              <a:defRPr spc="-150">
                <a:solidFill>
                  <a:schemeClr val="bg2"/>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200FBDF2-DC13-C66B-0D58-DC18D9FACC47}"/>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7" name="Date Placeholder 6">
            <a:extLst>
              <a:ext uri="{FF2B5EF4-FFF2-40B4-BE49-F238E27FC236}">
                <a16:creationId xmlns:a16="http://schemas.microsoft.com/office/drawing/2014/main" id="{577DAD65-60A2-DC13-CBDC-375494BF989A}"/>
              </a:ext>
            </a:extLst>
          </p:cNvPr>
          <p:cNvSpPr>
            <a:spLocks noGrp="1" noRot="1" noMove="1" noResize="1" noEditPoints="1" noAdjustHandles="1" noChangeArrowheads="1" noChangeShapeType="1"/>
          </p:cNvSpPr>
          <p:nvPr>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8" name="Slide Number Placeholder 7">
            <a:extLst>
              <a:ext uri="{FF2B5EF4-FFF2-40B4-BE49-F238E27FC236}">
                <a16:creationId xmlns:a16="http://schemas.microsoft.com/office/drawing/2014/main" id="{6D131ACE-16CF-B845-DD76-828EF34C0ECD}"/>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123870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on th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E6D3-C18E-ACD9-25A2-9B06C9C2AA95}"/>
              </a:ext>
            </a:extLst>
          </p:cNvPr>
          <p:cNvSpPr>
            <a:spLocks noGrp="1" noRot="1" noMove="1" noResize="1" noEditPoints="1" noAdjustHandles="1" noChangeArrowheads="1" noChangeShapeType="1"/>
          </p:cNvSpPr>
          <p:nvPr>
            <p:ph type="title" hasCustomPrompt="1"/>
          </p:nvPr>
        </p:nvSpPr>
        <p:spPr>
          <a:xfrm>
            <a:off x="839788" y="378940"/>
            <a:ext cx="8609012" cy="1318055"/>
          </a:xfrm>
        </p:spPr>
        <p:txBody>
          <a:bodyPr anchor="ctr">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FE24264B-3B82-7CEC-9FFA-EC2541140BDE}"/>
              </a:ext>
            </a:extLst>
          </p:cNvPr>
          <p:cNvSpPr>
            <a:spLocks noGrp="1" noRot="1" noMove="1" noResize="1" noEditPoints="1" noAdjustHandles="1" noChangeArrowheads="1" noChangeShapeType="1"/>
          </p:cNvSpPr>
          <p:nvPr>
            <p:ph type="pic" idx="1"/>
          </p:nvPr>
        </p:nvSpPr>
        <p:spPr>
          <a:xfrm>
            <a:off x="8609012" y="2654913"/>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7F2597-F35E-946B-9643-2D8CB896336E}"/>
              </a:ext>
            </a:extLst>
          </p:cNvPr>
          <p:cNvSpPr>
            <a:spLocks noGrp="1" noRot="1" noMove="1" noResize="1" noEditPoints="1" noAdjustHandles="1" noChangeArrowheads="1" noChangeShapeType="1"/>
          </p:cNvSpPr>
          <p:nvPr>
            <p:ph type="body" sz="half" idx="2"/>
          </p:nvPr>
        </p:nvSpPr>
        <p:spPr>
          <a:xfrm>
            <a:off x="839788" y="2057400"/>
            <a:ext cx="7289080" cy="3931508"/>
          </a:xfrm>
        </p:spPr>
        <p:txBody>
          <a:bodyPr anchor="ctr" anchorCtr="1">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2">
            <a:extLst>
              <a:ext uri="{FF2B5EF4-FFF2-40B4-BE49-F238E27FC236}">
                <a16:creationId xmlns:a16="http://schemas.microsoft.com/office/drawing/2014/main" id="{CDF9D462-6A60-50B3-723C-0B9AFE5C8CC6}"/>
              </a:ext>
            </a:extLst>
          </p:cNvPr>
          <p:cNvSpPr>
            <a:spLocks noGrp="1" noRot="1" noMove="1" noResize="1" noEditPoints="1" noAdjustHandles="1" noChangeArrowheads="1" noChangeShapeType="1"/>
          </p:cNvSpPr>
          <p:nvPr>
            <p:ph type="ftr" sz="quarter" idx="10"/>
          </p:nvPr>
        </p:nvSpPr>
        <p:spPr>
          <a:xfrm>
            <a:off x="1906939" y="6356032"/>
            <a:ext cx="7289080" cy="365125"/>
          </a:xfrm>
        </p:spPr>
        <p:txBody>
          <a:bodyPr/>
          <a:lstStyle/>
          <a:p>
            <a:endParaRPr lang="en-US" dirty="0"/>
          </a:p>
        </p:txBody>
      </p:sp>
      <p:sp>
        <p:nvSpPr>
          <p:cNvPr id="9" name="Date Placeholder 3">
            <a:extLst>
              <a:ext uri="{FF2B5EF4-FFF2-40B4-BE49-F238E27FC236}">
                <a16:creationId xmlns:a16="http://schemas.microsoft.com/office/drawing/2014/main" id="{A61ED68F-ECBB-290E-CA61-784A12DEEB5B}"/>
              </a:ext>
            </a:extLst>
          </p:cNvPr>
          <p:cNvSpPr>
            <a:spLocks noGrp="1" noRot="1" noMove="1" noResize="1" noEditPoints="1" noAdjustHandles="1" noChangeArrowheads="1" noChangeShapeType="1"/>
          </p:cNvSpPr>
          <p:nvPr>
            <p:ph type="dt" sz="half" idx="11"/>
          </p:nvPr>
        </p:nvSpPr>
        <p:spPr>
          <a:xfrm>
            <a:off x="609600" y="6356032"/>
            <a:ext cx="1044558" cy="365125"/>
          </a:xfrm>
        </p:spPr>
        <p:txBody>
          <a:bodyPr/>
          <a:lstStyle/>
          <a:p>
            <a:fld id="{8FEF1817-D7BB-4059-AE66-8B891E104C71}" type="datetime1">
              <a:rPr lang="en-US" smtClean="0"/>
              <a:t>7/29/2024</a:t>
            </a:fld>
            <a:endParaRPr lang="en-US" dirty="0"/>
          </a:p>
        </p:txBody>
      </p:sp>
      <p:sp>
        <p:nvSpPr>
          <p:cNvPr id="12" name="Slide Number Placeholder 7">
            <a:extLst>
              <a:ext uri="{FF2B5EF4-FFF2-40B4-BE49-F238E27FC236}">
                <a16:creationId xmlns:a16="http://schemas.microsoft.com/office/drawing/2014/main" id="{FD3C14FA-061F-0769-7D40-0FAE15911260}"/>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32612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on th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E6D3-C18E-ACD9-25A2-9B06C9C2AA95}"/>
              </a:ext>
            </a:extLst>
          </p:cNvPr>
          <p:cNvSpPr>
            <a:spLocks noGrp="1" noRot="1" noMove="1" noResize="1" noEditPoints="1" noAdjustHandles="1" noChangeArrowheads="1" noChangeShapeType="1"/>
          </p:cNvSpPr>
          <p:nvPr>
            <p:ph type="title" hasCustomPrompt="1"/>
          </p:nvPr>
        </p:nvSpPr>
        <p:spPr>
          <a:xfrm>
            <a:off x="839788" y="378940"/>
            <a:ext cx="8609012" cy="1318055"/>
          </a:xfrm>
        </p:spPr>
        <p:txBody>
          <a:bodyPr anchor="ctr">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FE24264B-3B82-7CEC-9FFA-EC2541140BDE}"/>
              </a:ext>
            </a:extLst>
          </p:cNvPr>
          <p:cNvSpPr>
            <a:spLocks noGrp="1"/>
          </p:cNvSpPr>
          <p:nvPr>
            <p:ph type="pic" idx="1"/>
          </p:nvPr>
        </p:nvSpPr>
        <p:spPr>
          <a:xfrm>
            <a:off x="839788" y="2064119"/>
            <a:ext cx="3916620" cy="3931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7F2597-F35E-946B-9643-2D8CB896336E}"/>
              </a:ext>
            </a:extLst>
          </p:cNvPr>
          <p:cNvSpPr>
            <a:spLocks noGrp="1"/>
          </p:cNvSpPr>
          <p:nvPr>
            <p:ph type="body" sz="half" idx="2"/>
          </p:nvPr>
        </p:nvSpPr>
        <p:spPr>
          <a:xfrm>
            <a:off x="5016843" y="2037347"/>
            <a:ext cx="6335369" cy="3931508"/>
          </a:xfrm>
        </p:spPr>
        <p:txBody>
          <a:bodyPr anchor="ctr" anchorCtr="1">
            <a:normAutofit/>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2">
            <a:extLst>
              <a:ext uri="{FF2B5EF4-FFF2-40B4-BE49-F238E27FC236}">
                <a16:creationId xmlns:a16="http://schemas.microsoft.com/office/drawing/2014/main" id="{CDF9D462-6A60-50B3-723C-0B9AFE5C8CC6}"/>
              </a:ext>
            </a:extLst>
          </p:cNvPr>
          <p:cNvSpPr>
            <a:spLocks noGrp="1" noRot="1" noMove="1" noResize="1" noEditPoints="1" noAdjustHandles="1" noChangeArrowheads="1" noChangeShapeType="1"/>
          </p:cNvSpPr>
          <p:nvPr>
            <p:ph type="ftr" sz="quarter" idx="10"/>
          </p:nvPr>
        </p:nvSpPr>
        <p:spPr>
          <a:xfrm>
            <a:off x="1906939" y="6356032"/>
            <a:ext cx="7289080" cy="365125"/>
          </a:xfrm>
        </p:spPr>
        <p:txBody>
          <a:bodyPr/>
          <a:lstStyle/>
          <a:p>
            <a:endParaRPr lang="en-US" dirty="0"/>
          </a:p>
        </p:txBody>
      </p:sp>
      <p:sp>
        <p:nvSpPr>
          <p:cNvPr id="9" name="Date Placeholder 3">
            <a:extLst>
              <a:ext uri="{FF2B5EF4-FFF2-40B4-BE49-F238E27FC236}">
                <a16:creationId xmlns:a16="http://schemas.microsoft.com/office/drawing/2014/main" id="{A61ED68F-ECBB-290E-CA61-784A12DEEB5B}"/>
              </a:ext>
            </a:extLst>
          </p:cNvPr>
          <p:cNvSpPr>
            <a:spLocks noGrp="1" noRot="1" noMove="1" noResize="1" noEditPoints="1" noAdjustHandles="1" noChangeArrowheads="1" noChangeShapeType="1"/>
          </p:cNvSpPr>
          <p:nvPr>
            <p:ph type="dt" sz="half" idx="11"/>
          </p:nvPr>
        </p:nvSpPr>
        <p:spPr>
          <a:xfrm>
            <a:off x="609600" y="6356032"/>
            <a:ext cx="1044558" cy="365125"/>
          </a:xfrm>
        </p:spPr>
        <p:txBody>
          <a:bodyPr/>
          <a:lstStyle/>
          <a:p>
            <a:fld id="{8FEF1817-D7BB-4059-AE66-8B891E104C71}" type="datetime1">
              <a:rPr lang="en-US" smtClean="0"/>
              <a:t>7/29/2024</a:t>
            </a:fld>
            <a:endParaRPr lang="en-US" dirty="0"/>
          </a:p>
        </p:txBody>
      </p:sp>
      <p:sp>
        <p:nvSpPr>
          <p:cNvPr id="6" name="Slide Number Placeholder 7">
            <a:extLst>
              <a:ext uri="{FF2B5EF4-FFF2-40B4-BE49-F238E27FC236}">
                <a16:creationId xmlns:a16="http://schemas.microsoft.com/office/drawing/2014/main" id="{96AF3589-7718-C712-644E-46CFA66DDF44}"/>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161554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4D6C1-E930-052B-9F13-39B0F2B4FD01}"/>
              </a:ext>
            </a:extLst>
          </p:cNvPr>
          <p:cNvSpPr>
            <a:spLocks noGrp="1" noRot="1" noMove="1" noResize="1" noEditPoints="1" noAdjustHandles="1" noChangeArrowheads="1" noChangeShapeType="1"/>
          </p:cNvSpPr>
          <p:nvPr userDrawn="1"/>
        </p:nvSpPr>
        <p:spPr>
          <a:xfrm>
            <a:off x="9448800" y="6355714"/>
            <a:ext cx="2743200" cy="365125"/>
          </a:xfrm>
          <a:prstGeom prst="rect">
            <a:avLst/>
          </a:prstGeom>
          <a:solidFill>
            <a:schemeClr val="accent5"/>
          </a:solidFill>
          <a:ln>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735F73A-FF9C-D5E3-F80F-39C2CDB6166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0180320" y="6401434"/>
            <a:ext cx="1842715" cy="274320"/>
          </a:xfrm>
          <a:prstGeom prst="rect">
            <a:avLst/>
          </a:prstGeom>
        </p:spPr>
      </p:pic>
      <p:sp>
        <p:nvSpPr>
          <p:cNvPr id="3" name="Footer Placeholder 2">
            <a:extLst>
              <a:ext uri="{FF2B5EF4-FFF2-40B4-BE49-F238E27FC236}">
                <a16:creationId xmlns:a16="http://schemas.microsoft.com/office/drawing/2014/main" id="{5799BABF-5E33-2CD3-12A5-F7044507E5C5}"/>
              </a:ext>
            </a:extLst>
          </p:cNvPr>
          <p:cNvSpPr>
            <a:spLocks noGrp="1" noRot="1" noMove="1" noResize="1" noEditPoints="1" noAdjustHandles="1" noChangeArrowheads="1" noChangeShapeType="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E30EC656-4EA9-1DEF-642E-716B18D15148}"/>
              </a:ext>
            </a:extLst>
          </p:cNvPr>
          <p:cNvSpPr>
            <a:spLocks noGrp="1" noRot="1" noMove="1" noResize="1" noEditPoints="1" noAdjustHandles="1" noChangeArrowheads="1" noChangeShapeType="1"/>
          </p:cNvSpPr>
          <p:nvPr>
            <p:ph type="dt" sz="half" idx="11"/>
          </p:nvPr>
        </p:nvSpPr>
        <p:spPr/>
        <p:txBody>
          <a:bodyPr/>
          <a:lstStyle/>
          <a:p>
            <a:fld id="{8FEF1817-D7BB-4059-AE66-8B891E104C71}" type="datetime1">
              <a:rPr lang="en-US" smtClean="0"/>
              <a:t>7/29/2024</a:t>
            </a:fld>
            <a:endParaRPr lang="en-US" dirty="0"/>
          </a:p>
        </p:txBody>
      </p:sp>
      <p:sp>
        <p:nvSpPr>
          <p:cNvPr id="11" name="Slide Number Placeholder 7">
            <a:extLst>
              <a:ext uri="{FF2B5EF4-FFF2-40B4-BE49-F238E27FC236}">
                <a16:creationId xmlns:a16="http://schemas.microsoft.com/office/drawing/2014/main" id="{30321E0A-0448-3383-4375-FBB622897569}"/>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403844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Ukrainian ">
    <p:spTree>
      <p:nvGrpSpPr>
        <p:cNvPr id="1" name=""/>
        <p:cNvGrpSpPr/>
        <p:nvPr/>
      </p:nvGrpSpPr>
      <p:grpSpPr>
        <a:xfrm>
          <a:off x="0" y="0"/>
          <a:ext cx="0" cy="0"/>
          <a:chOff x="0" y="0"/>
          <a:chExt cx="0" cy="0"/>
        </a:xfrm>
      </p:grpSpPr>
      <p:grpSp>
        <p:nvGrpSpPr>
          <p:cNvPr id="46" name="Background Image">
            <a:extLst>
              <a:ext uri="{FF2B5EF4-FFF2-40B4-BE49-F238E27FC236}">
                <a16:creationId xmlns:a16="http://schemas.microsoft.com/office/drawing/2014/main" id="{1D644967-5E0B-EC57-A126-763B99E83761}"/>
              </a:ext>
            </a:extLst>
          </p:cNvPr>
          <p:cNvGrpSpPr/>
          <p:nvPr userDrawn="1"/>
        </p:nvGrpSpPr>
        <p:grpSpPr>
          <a:xfrm>
            <a:off x="5532768" y="-287858"/>
            <a:ext cx="6794928" cy="7144519"/>
            <a:chOff x="5532768" y="-287858"/>
            <a:chExt cx="6794928" cy="7144519"/>
          </a:xfrm>
          <a:solidFill>
            <a:schemeClr val="tx1">
              <a:alpha val="15000"/>
            </a:schemeClr>
          </a:solidFill>
        </p:grpSpPr>
        <p:sp>
          <p:nvSpPr>
            <p:cNvPr id="47" name="Freeform: Shape 46">
              <a:extLst>
                <a:ext uri="{FF2B5EF4-FFF2-40B4-BE49-F238E27FC236}">
                  <a16:creationId xmlns:a16="http://schemas.microsoft.com/office/drawing/2014/main" id="{879D5EFE-4D1F-8787-0CD7-708E8CB94770}"/>
                </a:ext>
              </a:extLst>
            </p:cNvPr>
            <p:cNvSpPr/>
            <p:nvPr userDrawn="1"/>
          </p:nvSpPr>
          <p:spPr>
            <a:xfrm>
              <a:off x="11931237" y="4300222"/>
              <a:ext cx="260765" cy="1020514"/>
            </a:xfrm>
            <a:custGeom>
              <a:avLst/>
              <a:gdLst>
                <a:gd name="connsiteX0" fmla="*/ 217931 w 260765"/>
                <a:gd name="connsiteY0" fmla="*/ 0 h 1020514"/>
                <a:gd name="connsiteX1" fmla="*/ 260765 w 260765"/>
                <a:gd name="connsiteY1" fmla="*/ 41511 h 1020514"/>
                <a:gd name="connsiteX2" fmla="*/ 260765 w 260765"/>
                <a:gd name="connsiteY2" fmla="*/ 1020514 h 1020514"/>
                <a:gd name="connsiteX3" fmla="*/ 0 w 260765"/>
                <a:gd name="connsiteY3" fmla="*/ 756992 h 1020514"/>
              </a:gdLst>
              <a:ahLst/>
              <a:cxnLst>
                <a:cxn ang="0">
                  <a:pos x="connsiteX0" y="connsiteY0"/>
                </a:cxn>
                <a:cxn ang="0">
                  <a:pos x="connsiteX1" y="connsiteY1"/>
                </a:cxn>
                <a:cxn ang="0">
                  <a:pos x="connsiteX2" y="connsiteY2"/>
                </a:cxn>
                <a:cxn ang="0">
                  <a:pos x="connsiteX3" y="connsiteY3"/>
                </a:cxn>
              </a:cxnLst>
              <a:rect l="l" t="t" r="r" b="b"/>
              <a:pathLst>
                <a:path w="260765" h="1020514">
                  <a:moveTo>
                    <a:pt x="217931" y="0"/>
                  </a:moveTo>
                  <a:lnTo>
                    <a:pt x="260765" y="41511"/>
                  </a:lnTo>
                  <a:lnTo>
                    <a:pt x="260765" y="1020514"/>
                  </a:lnTo>
                  <a:lnTo>
                    <a:pt x="0" y="756992"/>
                  </a:lnTo>
                  <a:close/>
                </a:path>
              </a:pathLst>
            </a:custGeom>
            <a:grpFill/>
            <a:ln w="239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0F2D194-3FE1-0D47-DBCD-91DBD351A28E}"/>
                </a:ext>
              </a:extLst>
            </p:cNvPr>
            <p:cNvSpPr/>
            <p:nvPr userDrawn="1"/>
          </p:nvSpPr>
          <p:spPr>
            <a:xfrm rot="4386209" flipV="1">
              <a:off x="9503032" y="506100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20630BC-1A35-FF1C-6322-29CBCCAF5E6E}"/>
                </a:ext>
              </a:extLst>
            </p:cNvPr>
            <p:cNvSpPr/>
            <p:nvPr userDrawn="1"/>
          </p:nvSpPr>
          <p:spPr>
            <a:xfrm>
              <a:off x="10290275" y="428470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50" name="Graphic 49" descr="Document with solid fill">
              <a:extLst>
                <a:ext uri="{FF2B5EF4-FFF2-40B4-BE49-F238E27FC236}">
                  <a16:creationId xmlns:a16="http://schemas.microsoft.com/office/drawing/2014/main" id="{9C21F833-0505-B08C-64ED-F3F75B12E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4240" y="5440680"/>
              <a:ext cx="1097280" cy="1097280"/>
            </a:xfrm>
            <a:prstGeom prst="rect">
              <a:avLst/>
            </a:prstGeom>
          </p:spPr>
        </p:pic>
        <p:sp>
          <p:nvSpPr>
            <p:cNvPr id="51" name="Freeform: Shape 50">
              <a:extLst>
                <a:ext uri="{FF2B5EF4-FFF2-40B4-BE49-F238E27FC236}">
                  <a16:creationId xmlns:a16="http://schemas.microsoft.com/office/drawing/2014/main" id="{51657098-20EC-DF3D-E5EC-058F05CFE5BD}"/>
                </a:ext>
              </a:extLst>
            </p:cNvPr>
            <p:cNvSpPr/>
            <p:nvPr userDrawn="1"/>
          </p:nvSpPr>
          <p:spPr>
            <a:xfrm>
              <a:off x="9394541" y="898935"/>
              <a:ext cx="1580319" cy="974815"/>
            </a:xfrm>
            <a:custGeom>
              <a:avLst/>
              <a:gdLst>
                <a:gd name="connsiteX0" fmla="*/ -1831 w 1580319"/>
                <a:gd name="connsiteY0" fmla="*/ 401160 h 974815"/>
                <a:gd name="connsiteX1" fmla="*/ 1472675 w 1580319"/>
                <a:gd name="connsiteY1" fmla="*/ 23 h 974815"/>
                <a:gd name="connsiteX2" fmla="*/ 1578489 w 1580319"/>
                <a:gd name="connsiteY2" fmla="*/ 25982 h 974815"/>
                <a:gd name="connsiteX3" fmla="*/ 1414357 w 1580319"/>
                <a:gd name="connsiteY3" fmla="*/ 756038 h 974815"/>
                <a:gd name="connsiteX4" fmla="*/ 538013 w 1580319"/>
                <a:gd name="connsiteY4" fmla="*/ 974839 h 974815"/>
                <a:gd name="connsiteX5" fmla="*/ -1831 w 1580319"/>
                <a:gd name="connsiteY5" fmla="*/ 401160 h 9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19" h="974815">
                  <a:moveTo>
                    <a:pt x="-1831" y="401160"/>
                  </a:moveTo>
                  <a:lnTo>
                    <a:pt x="1472675" y="23"/>
                  </a:lnTo>
                  <a:lnTo>
                    <a:pt x="1578489" y="25982"/>
                  </a:lnTo>
                  <a:lnTo>
                    <a:pt x="1414357" y="756038"/>
                  </a:lnTo>
                  <a:lnTo>
                    <a:pt x="538013" y="974839"/>
                  </a:lnTo>
                  <a:lnTo>
                    <a:pt x="-1831" y="401160"/>
                  </a:lnTo>
                  <a:close/>
                </a:path>
              </a:pathLst>
            </a:custGeom>
            <a:grpFill/>
            <a:ln w="23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2217CFA-B126-8E8B-F149-4BD2CCCDCCA2}"/>
                </a:ext>
              </a:extLst>
            </p:cNvPr>
            <p:cNvSpPr/>
            <p:nvPr userDrawn="1"/>
          </p:nvSpPr>
          <p:spPr>
            <a:xfrm rot="11626971" flipV="1">
              <a:off x="10922826" y="1094741"/>
              <a:ext cx="1343686" cy="1169422"/>
            </a:xfrm>
            <a:custGeom>
              <a:avLst/>
              <a:gdLst>
                <a:gd name="connsiteX0" fmla="*/ 1329159 w 1343686"/>
                <a:gd name="connsiteY0" fmla="*/ 0 h 1169422"/>
                <a:gd name="connsiteX1" fmla="*/ 1220208 w 1343686"/>
                <a:gd name="connsiteY1" fmla="*/ 0 h 1169422"/>
                <a:gd name="connsiteX2" fmla="*/ 39704 w 1343686"/>
                <a:gd name="connsiteY2" fmla="*/ 654408 h 1169422"/>
                <a:gd name="connsiteX3" fmla="*/ 0 w 1343686"/>
                <a:gd name="connsiteY3" fmla="*/ 816263 h 1169422"/>
                <a:gd name="connsiteX4" fmla="*/ 544701 w 1343686"/>
                <a:gd name="connsiteY4" fmla="*/ 1169422 h 1169422"/>
                <a:gd name="connsiteX5" fmla="*/ 1343686 w 1343686"/>
                <a:gd name="connsiteY5" fmla="*/ 748138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86" h="1169422">
                  <a:moveTo>
                    <a:pt x="1329159" y="0"/>
                  </a:moveTo>
                  <a:lnTo>
                    <a:pt x="1220208" y="0"/>
                  </a:lnTo>
                  <a:lnTo>
                    <a:pt x="39704" y="654408"/>
                  </a:lnTo>
                  <a:lnTo>
                    <a:pt x="0" y="816263"/>
                  </a:lnTo>
                  <a:lnTo>
                    <a:pt x="544701" y="1169422"/>
                  </a:lnTo>
                  <a:lnTo>
                    <a:pt x="1343686" y="748138"/>
                  </a:lnTo>
                  <a:close/>
                </a:path>
              </a:pathLst>
            </a:custGeom>
            <a:grpFill/>
            <a:ln w="23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029BE6AF-AA2B-3170-32BB-3477ED06DE09}"/>
                </a:ext>
              </a:extLst>
            </p:cNvPr>
            <p:cNvSpPr/>
            <p:nvPr userDrawn="1"/>
          </p:nvSpPr>
          <p:spPr>
            <a:xfrm rot="826971" flipV="1">
              <a:off x="8843126" y="3051435"/>
              <a:ext cx="1459962" cy="1169421"/>
            </a:xfrm>
            <a:custGeom>
              <a:avLst/>
              <a:gdLst>
                <a:gd name="connsiteX0" fmla="*/ 1332 w 1459962"/>
                <a:gd name="connsiteY0" fmla="*/ 742124 h 1169421"/>
                <a:gd name="connsiteX1" fmla="*/ 1337816 w 1459962"/>
                <a:gd name="connsiteY1" fmla="*/ 1249 h 1169421"/>
                <a:gd name="connsiteX2" fmla="*/ 1446767 w 1459962"/>
                <a:gd name="connsiteY2" fmla="*/ 1249 h 1169421"/>
                <a:gd name="connsiteX3" fmla="*/ 1461294 w 1459962"/>
                <a:gd name="connsiteY3" fmla="*/ 749387 h 1169421"/>
                <a:gd name="connsiteX4" fmla="*/ 662309 w 1459962"/>
                <a:gd name="connsiteY4" fmla="*/ 1170671 h 1169421"/>
                <a:gd name="connsiteX5" fmla="*/ 1332 w 1459962"/>
                <a:gd name="connsiteY5" fmla="*/ 74212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1332" y="742124"/>
                  </a:moveTo>
                  <a:lnTo>
                    <a:pt x="1337816" y="1249"/>
                  </a:lnTo>
                  <a:lnTo>
                    <a:pt x="1446767" y="1249"/>
                  </a:lnTo>
                  <a:lnTo>
                    <a:pt x="1461294" y="749387"/>
                  </a:lnTo>
                  <a:lnTo>
                    <a:pt x="662309" y="1170671"/>
                  </a:lnTo>
                  <a:lnTo>
                    <a:pt x="1332" y="742124"/>
                  </a:lnTo>
                  <a:close/>
                </a:path>
              </a:pathLst>
            </a:custGeom>
            <a:grpFill/>
            <a:ln w="23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E9FA36C-2F18-A6B5-BED1-266817030AEE}"/>
                </a:ext>
              </a:extLst>
            </p:cNvPr>
            <p:cNvSpPr/>
            <p:nvPr userDrawn="1"/>
          </p:nvSpPr>
          <p:spPr>
            <a:xfrm>
              <a:off x="10251608" y="3455767"/>
              <a:ext cx="1580320" cy="974825"/>
            </a:xfrm>
            <a:custGeom>
              <a:avLst/>
              <a:gdLst>
                <a:gd name="connsiteX0" fmla="*/ 1578490 w 1580320"/>
                <a:gd name="connsiteY0" fmla="*/ 573704 h 974825"/>
                <a:gd name="connsiteX1" fmla="*/ 103983 w 1580320"/>
                <a:gd name="connsiteY1" fmla="*/ 974848 h 974825"/>
                <a:gd name="connsiteX2" fmla="*/ -1831 w 1580320"/>
                <a:gd name="connsiteY2" fmla="*/ 948877 h 974825"/>
                <a:gd name="connsiteX3" fmla="*/ 162301 w 1580320"/>
                <a:gd name="connsiteY3" fmla="*/ 218834 h 974825"/>
                <a:gd name="connsiteX4" fmla="*/ 1038645 w 1580320"/>
                <a:gd name="connsiteY4" fmla="*/ 23 h 974825"/>
                <a:gd name="connsiteX5" fmla="*/ 1578490 w 1580320"/>
                <a:gd name="connsiteY5" fmla="*/ 573704 h 9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25">
                  <a:moveTo>
                    <a:pt x="1578490" y="573704"/>
                  </a:moveTo>
                  <a:lnTo>
                    <a:pt x="103983" y="974848"/>
                  </a:lnTo>
                  <a:lnTo>
                    <a:pt x="-1831" y="948877"/>
                  </a:lnTo>
                  <a:lnTo>
                    <a:pt x="162301" y="218834"/>
                  </a:lnTo>
                  <a:lnTo>
                    <a:pt x="1038645" y="23"/>
                  </a:lnTo>
                  <a:lnTo>
                    <a:pt x="1578490" y="573704"/>
                  </a:lnTo>
                  <a:close/>
                </a:path>
              </a:pathLst>
            </a:custGeom>
            <a:grpFill/>
            <a:ln w="23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A4E0686-1822-FFAD-0800-51DBE9A3F51D}"/>
                </a:ext>
              </a:extLst>
            </p:cNvPr>
            <p:cNvSpPr/>
            <p:nvPr userDrawn="1"/>
          </p:nvSpPr>
          <p:spPr>
            <a:xfrm>
              <a:off x="8872458" y="1420259"/>
              <a:ext cx="977808" cy="1733630"/>
            </a:xfrm>
            <a:custGeom>
              <a:avLst/>
              <a:gdLst>
                <a:gd name="connsiteX0" fmla="*/ 430929 w 977808"/>
                <a:gd name="connsiteY0" fmla="*/ 23 h 1733630"/>
                <a:gd name="connsiteX1" fmla="*/ 975978 w 977808"/>
                <a:gd name="connsiteY1" fmla="*/ 552539 h 1733630"/>
                <a:gd name="connsiteX2" fmla="*/ 747541 w 977808"/>
                <a:gd name="connsiteY2" fmla="*/ 1483717 h 1733630"/>
                <a:gd name="connsiteX3" fmla="*/ -1831 w 977808"/>
                <a:gd name="connsiteY3" fmla="*/ 1733653 h 1733630"/>
                <a:gd name="connsiteX4" fmla="*/ 430929 w 977808"/>
                <a:gd name="connsiteY4" fmla="*/ 23 h 1733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808" h="1733630">
                  <a:moveTo>
                    <a:pt x="430929" y="23"/>
                  </a:moveTo>
                  <a:lnTo>
                    <a:pt x="975978" y="552539"/>
                  </a:lnTo>
                  <a:lnTo>
                    <a:pt x="747541" y="1483717"/>
                  </a:lnTo>
                  <a:lnTo>
                    <a:pt x="-1831" y="1733653"/>
                  </a:lnTo>
                  <a:lnTo>
                    <a:pt x="430929" y="23"/>
                  </a:lnTo>
                  <a:close/>
                </a:path>
              </a:pathLst>
            </a:custGeom>
            <a:grpFill/>
            <a:ln w="23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36FB1DE-F7F0-0401-4F5B-CDE4E3CE011B}"/>
                </a:ext>
              </a:extLst>
            </p:cNvPr>
            <p:cNvSpPr/>
            <p:nvPr userDrawn="1"/>
          </p:nvSpPr>
          <p:spPr>
            <a:xfrm>
              <a:off x="6941249" y="2556949"/>
              <a:ext cx="1580344" cy="974801"/>
            </a:xfrm>
            <a:custGeom>
              <a:avLst/>
              <a:gdLst>
                <a:gd name="connsiteX0" fmla="*/ 1578514 w 1580344"/>
                <a:gd name="connsiteY0" fmla="*/ 573680 h 974801"/>
                <a:gd name="connsiteX1" fmla="*/ 103983 w 1580344"/>
                <a:gd name="connsiteY1" fmla="*/ 974824 h 974801"/>
                <a:gd name="connsiteX2" fmla="*/ -1831 w 1580344"/>
                <a:gd name="connsiteY2" fmla="*/ 948877 h 974801"/>
                <a:gd name="connsiteX3" fmla="*/ 162302 w 1580344"/>
                <a:gd name="connsiteY3" fmla="*/ 218809 h 974801"/>
                <a:gd name="connsiteX4" fmla="*/ 1038645 w 1580344"/>
                <a:gd name="connsiteY4" fmla="*/ 23 h 974801"/>
                <a:gd name="connsiteX5" fmla="*/ 1578514 w 1580344"/>
                <a:gd name="connsiteY5" fmla="*/ 573680 h 9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44" h="974801">
                  <a:moveTo>
                    <a:pt x="1578514" y="573680"/>
                  </a:moveTo>
                  <a:lnTo>
                    <a:pt x="103983" y="974824"/>
                  </a:lnTo>
                  <a:lnTo>
                    <a:pt x="-1831" y="948877"/>
                  </a:lnTo>
                  <a:lnTo>
                    <a:pt x="162302" y="218809"/>
                  </a:lnTo>
                  <a:lnTo>
                    <a:pt x="1038645" y="23"/>
                  </a:lnTo>
                  <a:lnTo>
                    <a:pt x="1578514" y="573680"/>
                  </a:lnTo>
                  <a:close/>
                </a:path>
              </a:pathLst>
            </a:custGeom>
            <a:grpFill/>
            <a:ln w="23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F5CBFF7-798D-0620-65C9-06906EA89389}"/>
                </a:ext>
              </a:extLst>
            </p:cNvPr>
            <p:cNvSpPr/>
            <p:nvPr userDrawn="1"/>
          </p:nvSpPr>
          <p:spPr>
            <a:xfrm rot="826971" flipV="1">
              <a:off x="5532768" y="2152592"/>
              <a:ext cx="1459962" cy="1169421"/>
            </a:xfrm>
            <a:custGeom>
              <a:avLst/>
              <a:gdLst>
                <a:gd name="connsiteX0" fmla="*/ -23 w 1459962"/>
                <a:gd name="connsiteY0" fmla="*/ 741756 h 1169421"/>
                <a:gd name="connsiteX1" fmla="*/ 1336461 w 1459962"/>
                <a:gd name="connsiteY1" fmla="*/ 881 h 1169421"/>
                <a:gd name="connsiteX2" fmla="*/ 1445412 w 1459962"/>
                <a:gd name="connsiteY2" fmla="*/ 881 h 1169421"/>
                <a:gd name="connsiteX3" fmla="*/ 1459939 w 1459962"/>
                <a:gd name="connsiteY3" fmla="*/ 749020 h 1169421"/>
                <a:gd name="connsiteX4" fmla="*/ 660954 w 1459962"/>
                <a:gd name="connsiteY4" fmla="*/ 1170303 h 1169421"/>
                <a:gd name="connsiteX5" fmla="*/ -23 w 1459962"/>
                <a:gd name="connsiteY5" fmla="*/ 741756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23" y="741756"/>
                  </a:moveTo>
                  <a:lnTo>
                    <a:pt x="1336461" y="881"/>
                  </a:lnTo>
                  <a:lnTo>
                    <a:pt x="1445412" y="881"/>
                  </a:lnTo>
                  <a:lnTo>
                    <a:pt x="1459939" y="749020"/>
                  </a:lnTo>
                  <a:lnTo>
                    <a:pt x="660954" y="1170303"/>
                  </a:lnTo>
                  <a:lnTo>
                    <a:pt x="-23" y="741756"/>
                  </a:lnTo>
                  <a:close/>
                </a:path>
              </a:pathLst>
            </a:custGeom>
            <a:grpFill/>
            <a:ln w="23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FAD3868-F8ED-143B-DA6E-1C10640AE7C6}"/>
                </a:ext>
              </a:extLst>
            </p:cNvPr>
            <p:cNvSpPr/>
            <p:nvPr userDrawn="1"/>
          </p:nvSpPr>
          <p:spPr>
            <a:xfrm rot="11626971" flipV="1">
              <a:off x="7613022" y="209840"/>
              <a:ext cx="1459962" cy="1169421"/>
            </a:xfrm>
            <a:custGeom>
              <a:avLst/>
              <a:gdLst>
                <a:gd name="connsiteX0" fmla="*/ 828 w 1459962"/>
                <a:gd name="connsiteY0" fmla="*/ 740961 h 1169421"/>
                <a:gd name="connsiteX1" fmla="*/ 1337313 w 1459962"/>
                <a:gd name="connsiteY1" fmla="*/ 86 h 1169421"/>
                <a:gd name="connsiteX2" fmla="*/ 1446264 w 1459962"/>
                <a:gd name="connsiteY2" fmla="*/ 86 h 1169421"/>
                <a:gd name="connsiteX3" fmla="*/ 1460791 w 1459962"/>
                <a:gd name="connsiteY3" fmla="*/ 748224 h 1169421"/>
                <a:gd name="connsiteX4" fmla="*/ 661806 w 1459962"/>
                <a:gd name="connsiteY4" fmla="*/ 1169508 h 1169421"/>
                <a:gd name="connsiteX5" fmla="*/ 828 w 1459962"/>
                <a:gd name="connsiteY5" fmla="*/ 74096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2" h="1169421">
                  <a:moveTo>
                    <a:pt x="828" y="740961"/>
                  </a:moveTo>
                  <a:lnTo>
                    <a:pt x="1337313" y="86"/>
                  </a:lnTo>
                  <a:lnTo>
                    <a:pt x="1446264" y="86"/>
                  </a:lnTo>
                  <a:lnTo>
                    <a:pt x="1460791" y="748224"/>
                  </a:lnTo>
                  <a:lnTo>
                    <a:pt x="661806" y="1169508"/>
                  </a:lnTo>
                  <a:lnTo>
                    <a:pt x="828" y="740961"/>
                  </a:lnTo>
                  <a:close/>
                </a:path>
              </a:pathLst>
            </a:custGeom>
            <a:grpFill/>
            <a:ln w="23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BE04356-B0B9-293F-0D97-FB707332240E}"/>
                </a:ext>
              </a:extLst>
            </p:cNvPr>
            <p:cNvSpPr/>
            <p:nvPr userDrawn="1"/>
          </p:nvSpPr>
          <p:spPr>
            <a:xfrm>
              <a:off x="6084183" y="106"/>
              <a:ext cx="1580320" cy="974814"/>
            </a:xfrm>
            <a:custGeom>
              <a:avLst/>
              <a:gdLst>
                <a:gd name="connsiteX0" fmla="*/ -1831 w 1580320"/>
                <a:gd name="connsiteY0" fmla="*/ 401159 h 974814"/>
                <a:gd name="connsiteX1" fmla="*/ 1472675 w 1580320"/>
                <a:gd name="connsiteY1" fmla="*/ 23 h 974814"/>
                <a:gd name="connsiteX2" fmla="*/ 1578489 w 1580320"/>
                <a:gd name="connsiteY2" fmla="*/ 25980 h 974814"/>
                <a:gd name="connsiteX3" fmla="*/ 1414357 w 1580320"/>
                <a:gd name="connsiteY3" fmla="*/ 756039 h 974814"/>
                <a:gd name="connsiteX4" fmla="*/ 538014 w 1580320"/>
                <a:gd name="connsiteY4" fmla="*/ 974837 h 974814"/>
                <a:gd name="connsiteX5" fmla="*/ -1831 w 1580320"/>
                <a:gd name="connsiteY5" fmla="*/ 401159 h 97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320" h="974814">
                  <a:moveTo>
                    <a:pt x="-1831" y="401159"/>
                  </a:moveTo>
                  <a:lnTo>
                    <a:pt x="1472675" y="23"/>
                  </a:lnTo>
                  <a:lnTo>
                    <a:pt x="1578489" y="25980"/>
                  </a:lnTo>
                  <a:lnTo>
                    <a:pt x="1414357" y="756039"/>
                  </a:lnTo>
                  <a:lnTo>
                    <a:pt x="538014" y="974837"/>
                  </a:lnTo>
                  <a:lnTo>
                    <a:pt x="-1831" y="401159"/>
                  </a:lnTo>
                  <a:close/>
                </a:path>
              </a:pathLst>
            </a:custGeom>
            <a:grpFill/>
            <a:ln w="23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24B9125-4724-292A-7145-9EF957DADF05}"/>
                </a:ext>
              </a:extLst>
            </p:cNvPr>
            <p:cNvSpPr/>
            <p:nvPr userDrawn="1"/>
          </p:nvSpPr>
          <p:spPr>
            <a:xfrm>
              <a:off x="8065868" y="1276791"/>
              <a:ext cx="977783" cy="1733635"/>
            </a:xfrm>
            <a:custGeom>
              <a:avLst/>
              <a:gdLst>
                <a:gd name="connsiteX0" fmla="*/ 543193 w 977783"/>
                <a:gd name="connsiteY0" fmla="*/ 1733658 h 1733635"/>
                <a:gd name="connsiteX1" fmla="*/ -1831 w 977783"/>
                <a:gd name="connsiteY1" fmla="*/ 1181142 h 1733635"/>
                <a:gd name="connsiteX2" fmla="*/ 226582 w 977783"/>
                <a:gd name="connsiteY2" fmla="*/ 249972 h 1733635"/>
                <a:gd name="connsiteX3" fmla="*/ 975953 w 977783"/>
                <a:gd name="connsiteY3" fmla="*/ 23 h 1733635"/>
                <a:gd name="connsiteX4" fmla="*/ 543193 w 977783"/>
                <a:gd name="connsiteY4" fmla="*/ 1733658 h 173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83" h="1733635">
                  <a:moveTo>
                    <a:pt x="543193" y="1733658"/>
                  </a:moveTo>
                  <a:lnTo>
                    <a:pt x="-1831" y="1181142"/>
                  </a:lnTo>
                  <a:lnTo>
                    <a:pt x="226582" y="249972"/>
                  </a:lnTo>
                  <a:lnTo>
                    <a:pt x="975953" y="23"/>
                  </a:lnTo>
                  <a:lnTo>
                    <a:pt x="543193" y="1733658"/>
                  </a:lnTo>
                  <a:close/>
                </a:path>
              </a:pathLst>
            </a:custGeom>
            <a:grpFill/>
            <a:ln w="23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060CD85-FA8D-669E-9401-3126C8621937}"/>
                </a:ext>
              </a:extLst>
            </p:cNvPr>
            <p:cNvSpPr/>
            <p:nvPr userDrawn="1"/>
          </p:nvSpPr>
          <p:spPr>
            <a:xfrm>
              <a:off x="8466012" y="3367789"/>
              <a:ext cx="1346948" cy="1399033"/>
            </a:xfrm>
            <a:custGeom>
              <a:avLst/>
              <a:gdLst>
                <a:gd name="connsiteX0" fmla="*/ 216100 w 1346948"/>
                <a:gd name="connsiteY0" fmla="*/ 23 h 1399033"/>
                <a:gd name="connsiteX1" fmla="*/ 1313454 w 1346948"/>
                <a:gd name="connsiteY1" fmla="*/ 1063487 h 1399033"/>
                <a:gd name="connsiteX2" fmla="*/ 1345117 w 1346948"/>
                <a:gd name="connsiteY2" fmla="*/ 1167712 h 1399033"/>
                <a:gd name="connsiteX3" fmla="*/ 633493 w 1346948"/>
                <a:gd name="connsiteY3" fmla="*/ 1399056 h 1399033"/>
                <a:gd name="connsiteX4" fmla="*/ -1831 w 1346948"/>
                <a:gd name="connsiteY4" fmla="*/ 757015 h 1399033"/>
                <a:gd name="connsiteX5" fmla="*/ 216100 w 1346948"/>
                <a:gd name="connsiteY5" fmla="*/ 23 h 139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8" h="1399033">
                  <a:moveTo>
                    <a:pt x="216100" y="23"/>
                  </a:moveTo>
                  <a:lnTo>
                    <a:pt x="1313454" y="1063487"/>
                  </a:lnTo>
                  <a:lnTo>
                    <a:pt x="1345117" y="1167712"/>
                  </a:lnTo>
                  <a:lnTo>
                    <a:pt x="633493" y="1399056"/>
                  </a:lnTo>
                  <a:lnTo>
                    <a:pt x="-1831" y="757015"/>
                  </a:lnTo>
                  <a:lnTo>
                    <a:pt x="216100" y="23"/>
                  </a:lnTo>
                  <a:close/>
                </a:path>
              </a:pathLst>
            </a:custGeom>
            <a:grpFill/>
            <a:ln w="23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A3898F-E5C3-6F8A-6392-9F01C85C832D}"/>
                </a:ext>
              </a:extLst>
            </p:cNvPr>
            <p:cNvSpPr/>
            <p:nvPr userDrawn="1"/>
          </p:nvSpPr>
          <p:spPr>
            <a:xfrm rot="15186209" flipV="1">
              <a:off x="8768242" y="4926431"/>
              <a:ext cx="1459961" cy="1169421"/>
            </a:xfrm>
            <a:custGeom>
              <a:avLst/>
              <a:gdLst>
                <a:gd name="connsiteX0" fmla="*/ 1301 w 1459961"/>
                <a:gd name="connsiteY0" fmla="*/ 742891 h 1169421"/>
                <a:gd name="connsiteX1" fmla="*/ 1337785 w 1459961"/>
                <a:gd name="connsiteY1" fmla="*/ 2016 h 1169421"/>
                <a:gd name="connsiteX2" fmla="*/ 1446736 w 1459961"/>
                <a:gd name="connsiteY2" fmla="*/ 2016 h 1169421"/>
                <a:gd name="connsiteX3" fmla="*/ 1461263 w 1459961"/>
                <a:gd name="connsiteY3" fmla="*/ 750154 h 1169421"/>
                <a:gd name="connsiteX4" fmla="*/ 662278 w 1459961"/>
                <a:gd name="connsiteY4" fmla="*/ 1171438 h 1169421"/>
                <a:gd name="connsiteX5" fmla="*/ 1301 w 1459961"/>
                <a:gd name="connsiteY5" fmla="*/ 74289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301" y="742891"/>
                  </a:moveTo>
                  <a:lnTo>
                    <a:pt x="1337785" y="2016"/>
                  </a:lnTo>
                  <a:lnTo>
                    <a:pt x="1446736" y="2016"/>
                  </a:lnTo>
                  <a:lnTo>
                    <a:pt x="1461263" y="750154"/>
                  </a:lnTo>
                  <a:lnTo>
                    <a:pt x="662278" y="1171438"/>
                  </a:lnTo>
                  <a:lnTo>
                    <a:pt x="1301" y="742891"/>
                  </a:lnTo>
                  <a:close/>
                </a:path>
              </a:pathLst>
            </a:custGeom>
            <a:grpFill/>
            <a:ln w="23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E9447A6-AFCA-4025-23F2-AEB8099FABCA}"/>
                </a:ext>
              </a:extLst>
            </p:cNvPr>
            <p:cNvSpPr/>
            <p:nvPr userDrawn="1"/>
          </p:nvSpPr>
          <p:spPr>
            <a:xfrm rot="4386209" flipV="1">
              <a:off x="6035977" y="4128599"/>
              <a:ext cx="1459961" cy="1169421"/>
            </a:xfrm>
            <a:custGeom>
              <a:avLst/>
              <a:gdLst>
                <a:gd name="connsiteX0" fmla="*/ 183 w 1459961"/>
                <a:gd name="connsiteY0" fmla="*/ 742564 h 1169421"/>
                <a:gd name="connsiteX1" fmla="*/ 1336666 w 1459961"/>
                <a:gd name="connsiteY1" fmla="*/ 1690 h 1169421"/>
                <a:gd name="connsiteX2" fmla="*/ 1445617 w 1459961"/>
                <a:gd name="connsiteY2" fmla="*/ 1690 h 1169421"/>
                <a:gd name="connsiteX3" fmla="*/ 1460144 w 1459961"/>
                <a:gd name="connsiteY3" fmla="*/ 749828 h 1169421"/>
                <a:gd name="connsiteX4" fmla="*/ 661160 w 1459961"/>
                <a:gd name="connsiteY4" fmla="*/ 1171111 h 1169421"/>
                <a:gd name="connsiteX5" fmla="*/ 183 w 1459961"/>
                <a:gd name="connsiteY5" fmla="*/ 742564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961" h="1169421">
                  <a:moveTo>
                    <a:pt x="183" y="742564"/>
                  </a:moveTo>
                  <a:lnTo>
                    <a:pt x="1336666" y="1690"/>
                  </a:lnTo>
                  <a:lnTo>
                    <a:pt x="1445617" y="1690"/>
                  </a:lnTo>
                  <a:lnTo>
                    <a:pt x="1460144" y="749828"/>
                  </a:lnTo>
                  <a:lnTo>
                    <a:pt x="661160" y="1171111"/>
                  </a:lnTo>
                  <a:lnTo>
                    <a:pt x="183" y="742564"/>
                  </a:lnTo>
                  <a:close/>
                </a:path>
              </a:pathLst>
            </a:custGeom>
            <a:grpFill/>
            <a:ln w="23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22A82E-262F-EBC5-1147-35F5C526F3B2}"/>
                </a:ext>
              </a:extLst>
            </p:cNvPr>
            <p:cNvSpPr/>
            <p:nvPr userDrawn="1"/>
          </p:nvSpPr>
          <p:spPr>
            <a:xfrm>
              <a:off x="6451221" y="5457604"/>
              <a:ext cx="1346947" cy="1399057"/>
            </a:xfrm>
            <a:custGeom>
              <a:avLst/>
              <a:gdLst>
                <a:gd name="connsiteX0" fmla="*/ 1127185 w 1346947"/>
                <a:gd name="connsiteY0" fmla="*/ 1399080 h 1399057"/>
                <a:gd name="connsiteX1" fmla="*/ 29832 w 1346947"/>
                <a:gd name="connsiteY1" fmla="*/ 335617 h 1399057"/>
                <a:gd name="connsiteX2" fmla="*/ -1831 w 1346947"/>
                <a:gd name="connsiteY2" fmla="*/ 231367 h 1399057"/>
                <a:gd name="connsiteX3" fmla="*/ 709793 w 1346947"/>
                <a:gd name="connsiteY3" fmla="*/ 23 h 1399057"/>
                <a:gd name="connsiteX4" fmla="*/ 1345117 w 1346947"/>
                <a:gd name="connsiteY4" fmla="*/ 642064 h 1399057"/>
                <a:gd name="connsiteX5" fmla="*/ 1127185 w 1346947"/>
                <a:gd name="connsiteY5" fmla="*/ 1399080 h 1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947" h="1399057">
                  <a:moveTo>
                    <a:pt x="1127185" y="1399080"/>
                  </a:moveTo>
                  <a:lnTo>
                    <a:pt x="29832" y="335617"/>
                  </a:lnTo>
                  <a:lnTo>
                    <a:pt x="-1831" y="231367"/>
                  </a:lnTo>
                  <a:lnTo>
                    <a:pt x="709793" y="23"/>
                  </a:lnTo>
                  <a:lnTo>
                    <a:pt x="1345117" y="642064"/>
                  </a:lnTo>
                  <a:lnTo>
                    <a:pt x="1127185" y="1399080"/>
                  </a:lnTo>
                  <a:close/>
                </a:path>
              </a:pathLst>
            </a:custGeom>
            <a:grpFill/>
            <a:ln w="23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EFB551-2FEC-923D-9C18-F27424BA356E}"/>
                </a:ext>
              </a:extLst>
            </p:cNvPr>
            <p:cNvSpPr/>
            <p:nvPr userDrawn="1"/>
          </p:nvSpPr>
          <p:spPr>
            <a:xfrm>
              <a:off x="6823220" y="3352299"/>
              <a:ext cx="1711787" cy="1029332"/>
            </a:xfrm>
            <a:custGeom>
              <a:avLst/>
              <a:gdLst>
                <a:gd name="connsiteX0" fmla="*/ 1709957 w 1711787"/>
                <a:gd name="connsiteY0" fmla="*/ 23 h 1029332"/>
                <a:gd name="connsiteX1" fmla="*/ 1512866 w 1711787"/>
                <a:gd name="connsiteY1" fmla="*/ 750687 h 1029332"/>
                <a:gd name="connsiteX2" fmla="*/ 595477 w 1711787"/>
                <a:gd name="connsiteY2" fmla="*/ 1029356 h 1029332"/>
                <a:gd name="connsiteX3" fmla="*/ -1831 w 1711787"/>
                <a:gd name="connsiteY3" fmla="*/ 512405 h 1029332"/>
                <a:gd name="connsiteX4" fmla="*/ 1709957 w 1711787"/>
                <a:gd name="connsiteY4" fmla="*/ 23 h 102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787" h="1029332">
                  <a:moveTo>
                    <a:pt x="1709957" y="23"/>
                  </a:moveTo>
                  <a:lnTo>
                    <a:pt x="1512866" y="750687"/>
                  </a:lnTo>
                  <a:lnTo>
                    <a:pt x="595477" y="1029356"/>
                  </a:lnTo>
                  <a:lnTo>
                    <a:pt x="-1831" y="512405"/>
                  </a:lnTo>
                  <a:lnTo>
                    <a:pt x="1709957" y="23"/>
                  </a:lnTo>
                  <a:close/>
                </a:path>
              </a:pathLst>
            </a:custGeom>
            <a:grpFill/>
            <a:ln w="2394" cap="flat">
              <a:noFill/>
              <a:prstDash val="solid"/>
              <a:miter/>
            </a:ln>
          </p:spPr>
          <p:txBody>
            <a:bodyPr rtlCol="0" anchor="ctr"/>
            <a:lstStyle/>
            <a:p>
              <a:endParaRPr lang="en-US"/>
            </a:p>
          </p:txBody>
        </p:sp>
        <p:pic>
          <p:nvPicPr>
            <p:cNvPr id="66" name="Graphic 65" descr="Judge female with solid fill">
              <a:extLst>
                <a:ext uri="{FF2B5EF4-FFF2-40B4-BE49-F238E27FC236}">
                  <a16:creationId xmlns:a16="http://schemas.microsoft.com/office/drawing/2014/main" id="{21569149-CECE-3D90-40FC-7F839F5740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46212" y="4528219"/>
              <a:ext cx="1005840" cy="1005840"/>
            </a:xfrm>
            <a:prstGeom prst="rect">
              <a:avLst/>
            </a:prstGeom>
          </p:spPr>
        </p:pic>
        <p:pic>
          <p:nvPicPr>
            <p:cNvPr id="67" name="Graphic 66" descr="Weights Uneven with solid fill">
              <a:extLst>
                <a:ext uri="{FF2B5EF4-FFF2-40B4-BE49-F238E27FC236}">
                  <a16:creationId xmlns:a16="http://schemas.microsoft.com/office/drawing/2014/main" id="{B07E7BBE-DB64-7002-04B2-47E7D301FB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6068" y="2169840"/>
              <a:ext cx="1005840" cy="1005840"/>
            </a:xfrm>
            <a:prstGeom prst="rect">
              <a:avLst/>
            </a:prstGeom>
          </p:spPr>
        </p:pic>
        <p:pic>
          <p:nvPicPr>
            <p:cNvPr id="68" name="Graphic 67" descr="Detective male with solid fill">
              <a:extLst>
                <a:ext uri="{FF2B5EF4-FFF2-40B4-BE49-F238E27FC236}">
                  <a16:creationId xmlns:a16="http://schemas.microsoft.com/office/drawing/2014/main" id="{FA8BF80E-576D-7723-626C-C07BA37F490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816373" y="1252559"/>
              <a:ext cx="1005840" cy="1005840"/>
            </a:xfrm>
            <a:prstGeom prst="rect">
              <a:avLst/>
            </a:prstGeom>
          </p:spPr>
        </p:pic>
        <p:sp>
          <p:nvSpPr>
            <p:cNvPr id="69" name="Freeform: Shape 68">
              <a:extLst>
                <a:ext uri="{FF2B5EF4-FFF2-40B4-BE49-F238E27FC236}">
                  <a16:creationId xmlns:a16="http://schemas.microsoft.com/office/drawing/2014/main" id="{CBB7ACD2-9187-1C50-902A-DE207AA29293}"/>
                </a:ext>
              </a:extLst>
            </p:cNvPr>
            <p:cNvSpPr/>
            <p:nvPr userDrawn="1"/>
          </p:nvSpPr>
          <p:spPr>
            <a:xfrm rot="18852660" flipV="1">
              <a:off x="9301640" y="-61276"/>
              <a:ext cx="1457357" cy="1169421"/>
            </a:xfrm>
            <a:custGeom>
              <a:avLst/>
              <a:gdLst>
                <a:gd name="connsiteX0" fmla="*/ 1186820 w 1457357"/>
                <a:gd name="connsiteY0" fmla="*/ 892158 h 1169421"/>
                <a:gd name="connsiteX1" fmla="*/ 1457357 w 1457357"/>
                <a:gd name="connsiteY1" fmla="*/ 614065 h 1169421"/>
                <a:gd name="connsiteX2" fmla="*/ 1445434 w 1457357"/>
                <a:gd name="connsiteY2" fmla="*/ 0 h 1169421"/>
                <a:gd name="connsiteX3" fmla="*/ 1336483 w 1457357"/>
                <a:gd name="connsiteY3" fmla="*/ 0 h 1169421"/>
                <a:gd name="connsiteX4" fmla="*/ 0 w 1457357"/>
                <a:gd name="connsiteY4" fmla="*/ 740874 h 1169421"/>
                <a:gd name="connsiteX5" fmla="*/ 660977 w 1457357"/>
                <a:gd name="connsiteY5" fmla="*/ 1169421 h 116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57" h="1169421">
                  <a:moveTo>
                    <a:pt x="1186820" y="892158"/>
                  </a:moveTo>
                  <a:lnTo>
                    <a:pt x="1457357" y="614065"/>
                  </a:lnTo>
                  <a:lnTo>
                    <a:pt x="1445434" y="0"/>
                  </a:lnTo>
                  <a:lnTo>
                    <a:pt x="1336483" y="0"/>
                  </a:lnTo>
                  <a:lnTo>
                    <a:pt x="0" y="740874"/>
                  </a:lnTo>
                  <a:lnTo>
                    <a:pt x="660977" y="1169421"/>
                  </a:lnTo>
                  <a:close/>
                </a:path>
              </a:pathLst>
            </a:custGeom>
            <a:grpFill/>
            <a:ln w="23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3116238-564B-EDFB-36AE-2F034B563AA0}"/>
                </a:ext>
              </a:extLst>
            </p:cNvPr>
            <p:cNvSpPr/>
            <p:nvPr userDrawn="1"/>
          </p:nvSpPr>
          <p:spPr>
            <a:xfrm rot="14466451">
              <a:off x="10759056" y="-121584"/>
              <a:ext cx="458717" cy="434736"/>
            </a:xfrm>
            <a:custGeom>
              <a:avLst/>
              <a:gdLst>
                <a:gd name="connsiteX0" fmla="*/ 458717 w 458717"/>
                <a:gd name="connsiteY0" fmla="*/ 0 h 434736"/>
                <a:gd name="connsiteX1" fmla="*/ 218804 w 458717"/>
                <a:gd name="connsiteY1" fmla="*/ 434736 h 434736"/>
                <a:gd name="connsiteX2" fmla="*/ 31663 w 458717"/>
                <a:gd name="connsiteY2" fmla="*/ 253375 h 434736"/>
                <a:gd name="connsiteX3" fmla="*/ 0 w 458717"/>
                <a:gd name="connsiteY3" fmla="*/ 149125 h 434736"/>
              </a:gdLst>
              <a:ahLst/>
              <a:cxnLst>
                <a:cxn ang="0">
                  <a:pos x="connsiteX0" y="connsiteY0"/>
                </a:cxn>
                <a:cxn ang="0">
                  <a:pos x="connsiteX1" y="connsiteY1"/>
                </a:cxn>
                <a:cxn ang="0">
                  <a:pos x="connsiteX2" y="connsiteY2"/>
                </a:cxn>
                <a:cxn ang="0">
                  <a:pos x="connsiteX3" y="connsiteY3"/>
                </a:cxn>
              </a:cxnLst>
              <a:rect l="l" t="t" r="r" b="b"/>
              <a:pathLst>
                <a:path w="458717" h="434736">
                  <a:moveTo>
                    <a:pt x="458717" y="0"/>
                  </a:moveTo>
                  <a:lnTo>
                    <a:pt x="218804" y="434736"/>
                  </a:lnTo>
                  <a:lnTo>
                    <a:pt x="31663" y="253375"/>
                  </a:lnTo>
                  <a:lnTo>
                    <a:pt x="0" y="149125"/>
                  </a:lnTo>
                  <a:close/>
                </a:path>
              </a:pathLst>
            </a:custGeom>
            <a:grpFill/>
            <a:ln w="23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7920EDD-546D-0C83-B750-B0DBF8583A91}"/>
                </a:ext>
              </a:extLst>
            </p:cNvPr>
            <p:cNvSpPr/>
            <p:nvPr userDrawn="1"/>
          </p:nvSpPr>
          <p:spPr>
            <a:xfrm rot="14466451">
              <a:off x="8431904" y="-121992"/>
              <a:ext cx="1211238" cy="879506"/>
            </a:xfrm>
            <a:custGeom>
              <a:avLst/>
              <a:gdLst>
                <a:gd name="connsiteX0" fmla="*/ 1211238 w 1211238"/>
                <a:gd name="connsiteY0" fmla="*/ 0 h 879506"/>
                <a:gd name="connsiteX1" fmla="*/ 751768 w 1211238"/>
                <a:gd name="connsiteY1" fmla="*/ 832587 h 879506"/>
                <a:gd name="connsiteX2" fmla="*/ 597308 w 1211238"/>
                <a:gd name="connsiteY2" fmla="*/ 879506 h 879506"/>
                <a:gd name="connsiteX3" fmla="*/ 0 w 1211238"/>
                <a:gd name="connsiteY3" fmla="*/ 362555 h 879506"/>
              </a:gdLst>
              <a:ahLst/>
              <a:cxnLst>
                <a:cxn ang="0">
                  <a:pos x="connsiteX0" y="connsiteY0"/>
                </a:cxn>
                <a:cxn ang="0">
                  <a:pos x="connsiteX1" y="connsiteY1"/>
                </a:cxn>
                <a:cxn ang="0">
                  <a:pos x="connsiteX2" y="connsiteY2"/>
                </a:cxn>
                <a:cxn ang="0">
                  <a:pos x="connsiteX3" y="connsiteY3"/>
                </a:cxn>
              </a:cxnLst>
              <a:rect l="l" t="t" r="r" b="b"/>
              <a:pathLst>
                <a:path w="1211238" h="879506">
                  <a:moveTo>
                    <a:pt x="1211238" y="0"/>
                  </a:moveTo>
                  <a:lnTo>
                    <a:pt x="751768" y="832587"/>
                  </a:lnTo>
                  <a:lnTo>
                    <a:pt x="597308" y="879506"/>
                  </a:lnTo>
                  <a:lnTo>
                    <a:pt x="0" y="362555"/>
                  </a:lnTo>
                  <a:close/>
                </a:path>
              </a:pathLst>
            </a:custGeom>
            <a:grpFill/>
            <a:ln w="23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C34F11D-D606-7CB6-FE05-E2A8C74E5092}"/>
                </a:ext>
              </a:extLst>
            </p:cNvPr>
            <p:cNvSpPr/>
            <p:nvPr userDrawn="1"/>
          </p:nvSpPr>
          <p:spPr>
            <a:xfrm rot="855229" flipV="1">
              <a:off x="11336059" y="378416"/>
              <a:ext cx="991637" cy="978257"/>
            </a:xfrm>
            <a:custGeom>
              <a:avLst/>
              <a:gdLst>
                <a:gd name="connsiteX0" fmla="*/ 660977 w 991637"/>
                <a:gd name="connsiteY0" fmla="*/ 978257 h 978257"/>
                <a:gd name="connsiteX1" fmla="*/ 755827 w 991637"/>
                <a:gd name="connsiteY1" fmla="*/ 928245 h 978257"/>
                <a:gd name="connsiteX2" fmla="*/ 991637 w 991637"/>
                <a:gd name="connsiteY2" fmla="*/ 0 h 978257"/>
                <a:gd name="connsiteX3" fmla="*/ 0 w 991637"/>
                <a:gd name="connsiteY3" fmla="*/ 549710 h 978257"/>
              </a:gdLst>
              <a:ahLst/>
              <a:cxnLst>
                <a:cxn ang="0">
                  <a:pos x="connsiteX0" y="connsiteY0"/>
                </a:cxn>
                <a:cxn ang="0">
                  <a:pos x="connsiteX1" y="connsiteY1"/>
                </a:cxn>
                <a:cxn ang="0">
                  <a:pos x="connsiteX2" y="connsiteY2"/>
                </a:cxn>
                <a:cxn ang="0">
                  <a:pos x="connsiteX3" y="connsiteY3"/>
                </a:cxn>
              </a:cxnLst>
              <a:rect l="l" t="t" r="r" b="b"/>
              <a:pathLst>
                <a:path w="991637" h="978257">
                  <a:moveTo>
                    <a:pt x="660977" y="978257"/>
                  </a:moveTo>
                  <a:lnTo>
                    <a:pt x="755827" y="928245"/>
                  </a:lnTo>
                  <a:lnTo>
                    <a:pt x="991637" y="0"/>
                  </a:lnTo>
                  <a:lnTo>
                    <a:pt x="0" y="549710"/>
                  </a:lnTo>
                  <a:close/>
                </a:path>
              </a:pathLst>
            </a:custGeom>
            <a:grpFill/>
            <a:ln w="23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66CB45D-979C-F7C9-A854-4DF23E7423B6}"/>
                </a:ext>
              </a:extLst>
            </p:cNvPr>
            <p:cNvSpPr/>
            <p:nvPr userDrawn="1"/>
          </p:nvSpPr>
          <p:spPr>
            <a:xfrm rot="18069020">
              <a:off x="11273911" y="-96010"/>
              <a:ext cx="893107" cy="677891"/>
            </a:xfrm>
            <a:custGeom>
              <a:avLst/>
              <a:gdLst>
                <a:gd name="connsiteX0" fmla="*/ 537675 w 893107"/>
                <a:gd name="connsiteY0" fmla="*/ 0 h 677891"/>
                <a:gd name="connsiteX1" fmla="*/ 893107 w 893107"/>
                <a:gd name="connsiteY1" fmla="*/ 588038 h 677891"/>
                <a:gd name="connsiteX2" fmla="*/ 597308 w 893107"/>
                <a:gd name="connsiteY2" fmla="*/ 677891 h 677891"/>
                <a:gd name="connsiteX3" fmla="*/ 0 w 893107"/>
                <a:gd name="connsiteY3" fmla="*/ 160940 h 677891"/>
              </a:gdLst>
              <a:ahLst/>
              <a:cxnLst>
                <a:cxn ang="0">
                  <a:pos x="connsiteX0" y="connsiteY0"/>
                </a:cxn>
                <a:cxn ang="0">
                  <a:pos x="connsiteX1" y="connsiteY1"/>
                </a:cxn>
                <a:cxn ang="0">
                  <a:pos x="connsiteX2" y="connsiteY2"/>
                </a:cxn>
                <a:cxn ang="0">
                  <a:pos x="connsiteX3" y="connsiteY3"/>
                </a:cxn>
              </a:cxnLst>
              <a:rect l="l" t="t" r="r" b="b"/>
              <a:pathLst>
                <a:path w="893107" h="677891">
                  <a:moveTo>
                    <a:pt x="537675" y="0"/>
                  </a:moveTo>
                  <a:lnTo>
                    <a:pt x="893107" y="588038"/>
                  </a:lnTo>
                  <a:lnTo>
                    <a:pt x="597308" y="677891"/>
                  </a:lnTo>
                  <a:lnTo>
                    <a:pt x="0" y="160940"/>
                  </a:lnTo>
                  <a:close/>
                </a:path>
              </a:pathLst>
            </a:custGeom>
            <a:grpFill/>
            <a:ln w="2394"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9192802-BD73-7762-95F7-BAD082268852}"/>
              </a:ext>
            </a:extLst>
          </p:cNvPr>
          <p:cNvSpPr>
            <a:spLocks noGrp="1" noRot="1" noMove="1" noResize="1" noEditPoints="1" noAdjustHandles="1" noChangeArrowheads="1" noChangeShapeType="1"/>
          </p:cNvSpPr>
          <p:nvPr>
            <p:ph type="ctrTitle" hasCustomPrompt="1"/>
          </p:nvPr>
        </p:nvSpPr>
        <p:spPr>
          <a:xfrm>
            <a:off x="640080" y="1122363"/>
            <a:ext cx="10972800" cy="2387600"/>
          </a:xfrm>
        </p:spPr>
        <p:txBody>
          <a:bodyPr anchor="b"/>
          <a:lstStyle>
            <a:lvl1pPr algn="ctr">
              <a:defRPr sz="6000" spc="-15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91E0E2C-C351-B3D8-3126-6A3902240446}"/>
              </a:ext>
            </a:extLst>
          </p:cNvPr>
          <p:cNvSpPr>
            <a:spLocks noGrp="1" noRot="1" noMove="1" noResize="1" noEditPoints="1" noAdjustHandles="1" noChangeArrowheads="1" noChangeShapeType="1"/>
          </p:cNvSpPr>
          <p:nvPr>
            <p:ph type="subTitle" idx="1" hasCustomPrompt="1"/>
          </p:nvPr>
        </p:nvSpPr>
        <p:spPr>
          <a:xfrm>
            <a:off x="640080" y="3602038"/>
            <a:ext cx="10972800" cy="1655762"/>
          </a:xfrm>
        </p:spPr>
        <p:txBody>
          <a:bodyPr>
            <a:normAutofit/>
          </a:bodyPr>
          <a:lstStyle>
            <a:lvl1pPr marL="0" indent="0" algn="ctr">
              <a:buNone/>
              <a:defRPr sz="2600" spc="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Rectangle 12">
            <a:extLst>
              <a:ext uri="{FF2B5EF4-FFF2-40B4-BE49-F238E27FC236}">
                <a16:creationId xmlns:a16="http://schemas.microsoft.com/office/drawing/2014/main" id="{2BE751C4-9016-4945-EF0F-76E1C5E156FB}"/>
              </a:ext>
            </a:extLst>
          </p:cNvPr>
          <p:cNvSpPr>
            <a:spLocks noGrp="1" noRot="1" noMove="1" noResize="1" noEditPoints="1" noAdjustHandles="1" noChangeArrowheads="1" noChangeShapeType="1"/>
          </p:cNvSpPr>
          <p:nvPr userDrawn="1"/>
        </p:nvSpPr>
        <p:spPr>
          <a:xfrm>
            <a:off x="0" y="5951768"/>
            <a:ext cx="12192000" cy="914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a16="http://schemas.microsoft.com/office/drawing/2014/main" id="{18D47D08-719B-8735-2759-D82202110616}"/>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080" y="6043208"/>
            <a:ext cx="2049077" cy="731520"/>
          </a:xfrm>
          <a:prstGeom prst="rect">
            <a:avLst/>
          </a:prstGeom>
        </p:spPr>
      </p:pic>
      <p:pic>
        <p:nvPicPr>
          <p:cNvPr id="532" name="Graphic 531">
            <a:extLst>
              <a:ext uri="{FF2B5EF4-FFF2-40B4-BE49-F238E27FC236}">
                <a16:creationId xmlns:a16="http://schemas.microsoft.com/office/drawing/2014/main" id="{0EDC506E-3DAB-FDDE-3723-C255A9CDA334}"/>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29237" y="6088928"/>
            <a:ext cx="2394067" cy="640080"/>
          </a:xfrm>
          <a:prstGeom prst="rect">
            <a:avLst/>
          </a:prstGeom>
        </p:spPr>
      </p:pic>
    </p:spTree>
    <p:extLst>
      <p:ext uri="{BB962C8B-B14F-4D97-AF65-F5344CB8AC3E}">
        <p14:creationId xmlns:p14="http://schemas.microsoft.com/office/powerpoint/2010/main" val="20100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0" tmFilter="0, 0; .2, .5; .8, .5; 1, 0"/>
                                        <p:tgtEl>
                                          <p:spTgt spid="46"/>
                                        </p:tgtEl>
                                      </p:cBhvr>
                                    </p:animEffect>
                                    <p:animScale>
                                      <p:cBhvr>
                                        <p:cTn id="7" dur="2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AACE99-1C9A-FC6D-B61A-7604AA0CC699}"/>
              </a:ext>
            </a:extLst>
          </p:cNvPr>
          <p:cNvSpPr>
            <a:spLocks noGrp="1" noRot="1" noMove="1" noResize="1" noEditPoints="1" noAdjustHandles="1" noChangeArrowheads="1" noChangeShapeType="1"/>
          </p:cNvSpPr>
          <p:nvPr userDrawn="1"/>
        </p:nvSpPr>
        <p:spPr>
          <a:xfrm>
            <a:off x="0" y="365125"/>
            <a:ext cx="9448800" cy="13255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D2B3BD0-F1D3-8300-FD6F-C2D5432AA2BE}"/>
              </a:ext>
            </a:extLst>
          </p:cNvPr>
          <p:cNvSpPr>
            <a:spLocks noGrp="1" noRot="1" noMove="1" noResize="1" noEditPoints="1" noAdjustHandles="1" noChangeArrowheads="1" noChangeShapeType="1"/>
          </p:cNvSpPr>
          <p:nvPr>
            <p:ph type="title"/>
          </p:nvPr>
        </p:nvSpPr>
        <p:spPr>
          <a:xfrm>
            <a:off x="609600" y="365125"/>
            <a:ext cx="8839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C038C8D-2001-C774-CA2C-70CF75B77EED}"/>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D453732-82A8-1053-6B04-516084D2A90A}"/>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11" name="Rectangle 10">
            <a:extLst>
              <a:ext uri="{FF2B5EF4-FFF2-40B4-BE49-F238E27FC236}">
                <a16:creationId xmlns:a16="http://schemas.microsoft.com/office/drawing/2014/main" id="{076E0D2D-B5F8-4B9A-4FCA-A5590D44966C}"/>
              </a:ext>
            </a:extLst>
          </p:cNvPr>
          <p:cNvSpPr>
            <a:spLocks noGrp="1" noRot="1" noMove="1" noResize="1" noEditPoints="1" noAdjustHandles="1" noChangeArrowheads="1" noChangeShapeType="1"/>
          </p:cNvSpPr>
          <p:nvPr userDrawn="1"/>
        </p:nvSpPr>
        <p:spPr>
          <a:xfrm>
            <a:off x="9448800" y="6356032"/>
            <a:ext cx="2743200" cy="365125"/>
          </a:xfrm>
          <a:prstGeom prst="rect">
            <a:avLst/>
          </a:prstGeom>
          <a:solidFill>
            <a:schemeClr val="accent5"/>
          </a:solidFill>
          <a:ln>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2CD545-5081-53C9-34E4-FF73698593C9}"/>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tretch>
            <a:fillRect/>
          </a:stretch>
        </p:blipFill>
        <p:spPr>
          <a:xfrm>
            <a:off x="10180320" y="6401434"/>
            <a:ext cx="1842715" cy="274320"/>
          </a:xfrm>
          <a:prstGeom prst="rect">
            <a:avLst/>
          </a:prstGeom>
        </p:spPr>
      </p:pic>
      <p:sp>
        <p:nvSpPr>
          <p:cNvPr id="7" name="Date Placeholder 6">
            <a:extLst>
              <a:ext uri="{FF2B5EF4-FFF2-40B4-BE49-F238E27FC236}">
                <a16:creationId xmlns:a16="http://schemas.microsoft.com/office/drawing/2014/main" id="{9878F71D-92D9-BF82-B629-FBB209E198B0}"/>
              </a:ext>
            </a:extLst>
          </p:cNvPr>
          <p:cNvSpPr>
            <a:spLocks noGrp="1" noRot="1" noMove="1" noResize="1" noEditPoints="1" noAdjustHandles="1" noChangeArrowheads="1" noChangeShapeType="1"/>
          </p:cNvSpPr>
          <p:nvPr userDrawn="1">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8" name="Slide Number Placeholder 7">
            <a:extLst>
              <a:ext uri="{FF2B5EF4-FFF2-40B4-BE49-F238E27FC236}">
                <a16:creationId xmlns:a16="http://schemas.microsoft.com/office/drawing/2014/main" id="{04418404-A1EC-D0EA-8139-1EBBCAD9D28E}"/>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rgbClr val="BEBEBE"/>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934218889"/>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705" r:id="rId3"/>
    <p:sldLayoutId id="2147483674" r:id="rId4"/>
    <p:sldLayoutId id="2147483678" r:id="rId5"/>
    <p:sldLayoutId id="2147483681" r:id="rId6"/>
    <p:sldLayoutId id="2147483691" r:id="rId7"/>
    <p:sldLayoutId id="2147483690" r:id="rId8"/>
  </p:sldLayoutIdLst>
  <p:hf hdr="0" ftr="0" dt="0"/>
  <p:txStyles>
    <p:titleStyle>
      <a:lvl1pPr algn="l" defTabSz="914400" rtl="0" eaLnBrk="1" latinLnBrk="0" hangingPunct="1">
        <a:lnSpc>
          <a:spcPct val="90000"/>
        </a:lnSpc>
        <a:spcBef>
          <a:spcPct val="0"/>
        </a:spcBef>
        <a:buNone/>
        <a:defRPr sz="4600" kern="1200" spc="-15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AACE99-1C9A-FC6D-B61A-7604AA0CC699}"/>
              </a:ext>
            </a:extLst>
          </p:cNvPr>
          <p:cNvSpPr>
            <a:spLocks noGrp="1" noRot="1" noMove="1" noResize="1" noEditPoints="1" noAdjustHandles="1" noChangeArrowheads="1" noChangeShapeType="1"/>
          </p:cNvSpPr>
          <p:nvPr userDrawn="1"/>
        </p:nvSpPr>
        <p:spPr>
          <a:xfrm>
            <a:off x="0" y="365125"/>
            <a:ext cx="9448800" cy="132556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D2B3BD0-F1D3-8300-FD6F-C2D5432AA2BE}"/>
              </a:ext>
            </a:extLst>
          </p:cNvPr>
          <p:cNvSpPr>
            <a:spLocks noGrp="1" noRot="1" noMove="1" noResize="1" noEditPoints="1" noAdjustHandles="1" noChangeArrowheads="1" noChangeShapeType="1"/>
          </p:cNvSpPr>
          <p:nvPr>
            <p:ph type="title"/>
          </p:nvPr>
        </p:nvSpPr>
        <p:spPr>
          <a:xfrm>
            <a:off x="609600" y="365125"/>
            <a:ext cx="8839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C038C8D-2001-C774-CA2C-70CF75B77EED}"/>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D453732-82A8-1053-6B04-516084D2A90A}"/>
              </a:ext>
            </a:extLst>
          </p:cNvPr>
          <p:cNvSpPr>
            <a:spLocks noGrp="1" noRot="1" noMove="1" noResize="1" noEditPoints="1" noAdjustHandles="1" noChangeArrowheads="1" noChangeShapeType="1"/>
          </p:cNvSpPr>
          <p:nvPr>
            <p:ph type="ftr" sz="quarter" idx="3"/>
          </p:nvPr>
        </p:nvSpPr>
        <p:spPr>
          <a:xfrm>
            <a:off x="1906939" y="6356032"/>
            <a:ext cx="728908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sp>
        <p:nvSpPr>
          <p:cNvPr id="11" name="Rectangle 10">
            <a:extLst>
              <a:ext uri="{FF2B5EF4-FFF2-40B4-BE49-F238E27FC236}">
                <a16:creationId xmlns:a16="http://schemas.microsoft.com/office/drawing/2014/main" id="{076E0D2D-B5F8-4B9A-4FCA-A5590D44966C}"/>
              </a:ext>
            </a:extLst>
          </p:cNvPr>
          <p:cNvSpPr>
            <a:spLocks noGrp="1" noRot="1" noMove="1" noResize="1" noEditPoints="1" noAdjustHandles="1" noChangeArrowheads="1" noChangeShapeType="1"/>
          </p:cNvSpPr>
          <p:nvPr userDrawn="1"/>
        </p:nvSpPr>
        <p:spPr>
          <a:xfrm>
            <a:off x="9448800" y="6355714"/>
            <a:ext cx="2743200" cy="365125"/>
          </a:xfrm>
          <a:prstGeom prst="rect">
            <a:avLst/>
          </a:prstGeom>
          <a:solidFill>
            <a:schemeClr val="accent5"/>
          </a:solidFill>
          <a:ln>
            <a:solidFill>
              <a:schemeClr val="accent5"/>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2CD545-5081-53C9-34E4-FF73698593C9}"/>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tretch>
            <a:fillRect/>
          </a:stretch>
        </p:blipFill>
        <p:spPr>
          <a:xfrm>
            <a:off x="10180320" y="6401434"/>
            <a:ext cx="1842715" cy="274320"/>
          </a:xfrm>
          <a:prstGeom prst="rect">
            <a:avLst/>
          </a:prstGeom>
        </p:spPr>
      </p:pic>
      <p:sp>
        <p:nvSpPr>
          <p:cNvPr id="7" name="Date Placeholder 6">
            <a:extLst>
              <a:ext uri="{FF2B5EF4-FFF2-40B4-BE49-F238E27FC236}">
                <a16:creationId xmlns:a16="http://schemas.microsoft.com/office/drawing/2014/main" id="{9878F71D-92D9-BF82-B629-FBB209E198B0}"/>
              </a:ext>
            </a:extLst>
          </p:cNvPr>
          <p:cNvSpPr>
            <a:spLocks noGrp="1" noRot="1" noMove="1" noResize="1" noEditPoints="1" noAdjustHandles="1" noChangeArrowheads="1" noChangeShapeType="1"/>
          </p:cNvSpPr>
          <p:nvPr userDrawn="1">
            <p:ph type="dt" sz="half" idx="2"/>
          </p:nvPr>
        </p:nvSpPr>
        <p:spPr>
          <a:xfrm>
            <a:off x="609600" y="6356032"/>
            <a:ext cx="1044558"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F1817-D7BB-4059-AE66-8B891E104C71}" type="datetime1">
              <a:rPr lang="en-US" smtClean="0"/>
              <a:t>7/29/2024</a:t>
            </a:fld>
            <a:endParaRPr lang="en-US" dirty="0"/>
          </a:p>
        </p:txBody>
      </p:sp>
      <p:sp>
        <p:nvSpPr>
          <p:cNvPr id="8" name="Slide Number Placeholder 7">
            <a:extLst>
              <a:ext uri="{FF2B5EF4-FFF2-40B4-BE49-F238E27FC236}">
                <a16:creationId xmlns:a16="http://schemas.microsoft.com/office/drawing/2014/main" id="{04418404-A1EC-D0EA-8139-1EBBCAD9D28E}"/>
              </a:ext>
            </a:extLst>
          </p:cNvPr>
          <p:cNvSpPr>
            <a:spLocks noGrp="1" noRot="1" noMove="1" noResize="1" noEditPoints="1" noAdjustHandles="1" noChangeArrowheads="1" noChangeShapeType="1"/>
          </p:cNvSpPr>
          <p:nvPr>
            <p:ph type="sldNum" sz="quarter" idx="4"/>
          </p:nvPr>
        </p:nvSpPr>
        <p:spPr>
          <a:xfrm>
            <a:off x="9448800" y="6356032"/>
            <a:ext cx="47873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E6D92E7A-0FE0-49E3-9392-3956CA9BF4B2}" type="slidenum">
              <a:rPr lang="en-US" smtClean="0"/>
              <a:pPr/>
              <a:t>‹№›</a:t>
            </a:fld>
            <a:endParaRPr lang="en-US" dirty="0"/>
          </a:p>
        </p:txBody>
      </p:sp>
    </p:spTree>
    <p:extLst>
      <p:ext uri="{BB962C8B-B14F-4D97-AF65-F5344CB8AC3E}">
        <p14:creationId xmlns:p14="http://schemas.microsoft.com/office/powerpoint/2010/main" val="2209662469"/>
      </p:ext>
    </p:extLst>
  </p:cSld>
  <p:clrMap bg1="dk1" tx1="lt1" bg2="dk2" tx2="lt2" accent1="accent1" accent2="accent2" accent3="accent3" accent4="accent4" accent5="accent5" accent6="accent6" hlink="hlink" folHlink="folHlink"/>
  <p:sldLayoutIdLst>
    <p:sldLayoutId id="2147483694" r:id="rId1"/>
    <p:sldLayoutId id="2147483696" r:id="rId2"/>
    <p:sldLayoutId id="2147483706" r:id="rId3"/>
    <p:sldLayoutId id="2147483698" r:id="rId4"/>
    <p:sldLayoutId id="2147483700" r:id="rId5"/>
    <p:sldLayoutId id="2147483703" r:id="rId6"/>
    <p:sldLayoutId id="2147483704" r:id="rId7"/>
    <p:sldLayoutId id="2147483702" r:id="rId8"/>
  </p:sldLayoutIdLst>
  <p:hf hdr="0" ftr="0" dt="0"/>
  <p:txStyles>
    <p:titleStyle>
      <a:lvl1pPr algn="l" defTabSz="914400" rtl="0" eaLnBrk="1" latinLnBrk="0" hangingPunct="1">
        <a:lnSpc>
          <a:spcPct val="90000"/>
        </a:lnSpc>
        <a:spcBef>
          <a:spcPct val="0"/>
        </a:spcBef>
        <a:buNone/>
        <a:defRPr sz="4600" kern="1200" spc="-15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7.svg"/></Relationships>
</file>

<file path=ppt/slides/_rels/slide1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9.sv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1.svg"/></Relationships>
</file>

<file path=ppt/slides/_rels/slide13.xml.rels><?xml version="1.0" encoding="UTF-8" standalone="yes"?>
<Relationships xmlns="http://schemas.openxmlformats.org/package/2006/relationships"><Relationship Id="rId8" Type="http://schemas.openxmlformats.org/officeDocument/2006/relationships/image" Target="../media/image157.svg"/><Relationship Id="rId13" Type="http://schemas.openxmlformats.org/officeDocument/2006/relationships/image" Target="../media/image162.png"/><Relationship Id="rId18" Type="http://schemas.openxmlformats.org/officeDocument/2006/relationships/image" Target="../media/image165.svg"/><Relationship Id="rId3" Type="http://schemas.openxmlformats.org/officeDocument/2006/relationships/image" Target="../media/image152.png"/><Relationship Id="rId7" Type="http://schemas.openxmlformats.org/officeDocument/2006/relationships/image" Target="../media/image156.png"/><Relationship Id="rId12" Type="http://schemas.openxmlformats.org/officeDocument/2006/relationships/image" Target="../media/image161.svg"/><Relationship Id="rId17" Type="http://schemas.openxmlformats.org/officeDocument/2006/relationships/image" Target="../media/image164.png"/><Relationship Id="rId2" Type="http://schemas.openxmlformats.org/officeDocument/2006/relationships/notesSlide" Target="../notesSlides/notesSlide12.xml"/><Relationship Id="rId16" Type="http://schemas.openxmlformats.org/officeDocument/2006/relationships/image" Target="../media/image61.svg"/><Relationship Id="rId1" Type="http://schemas.openxmlformats.org/officeDocument/2006/relationships/slideLayout" Target="../slideLayouts/slideLayout5.xml"/><Relationship Id="rId6" Type="http://schemas.openxmlformats.org/officeDocument/2006/relationships/image" Target="../media/image155.svg"/><Relationship Id="rId11" Type="http://schemas.openxmlformats.org/officeDocument/2006/relationships/image" Target="../media/image160.png"/><Relationship Id="rId5" Type="http://schemas.openxmlformats.org/officeDocument/2006/relationships/image" Target="../media/image154.png"/><Relationship Id="rId15" Type="http://schemas.openxmlformats.org/officeDocument/2006/relationships/image" Target="../media/image60.png"/><Relationship Id="rId10" Type="http://schemas.openxmlformats.org/officeDocument/2006/relationships/image" Target="../media/image159.svg"/><Relationship Id="rId19" Type="http://schemas.openxmlformats.org/officeDocument/2006/relationships/image" Target="../media/image1.png"/><Relationship Id="rId4" Type="http://schemas.openxmlformats.org/officeDocument/2006/relationships/image" Target="../media/image153.svg"/><Relationship Id="rId9" Type="http://schemas.openxmlformats.org/officeDocument/2006/relationships/image" Target="../media/image158.png"/><Relationship Id="rId14" Type="http://schemas.openxmlformats.org/officeDocument/2006/relationships/image" Target="../media/image163.svg"/></Relationships>
</file>

<file path=ppt/slides/_rels/slide1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72.sv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0.svg"/><Relationship Id="rId11" Type="http://schemas.openxmlformats.org/officeDocument/2006/relationships/image" Target="../media/image1.png"/><Relationship Id="rId5" Type="http://schemas.openxmlformats.org/officeDocument/2006/relationships/image" Target="../media/image169.png"/><Relationship Id="rId10" Type="http://schemas.openxmlformats.org/officeDocument/2006/relationships/image" Target="../media/image174.svg"/><Relationship Id="rId4" Type="http://schemas.openxmlformats.org/officeDocument/2006/relationships/image" Target="../media/image168.png"/><Relationship Id="rId9" Type="http://schemas.openxmlformats.org/officeDocument/2006/relationships/image" Target="../media/image173.png"/></Relationships>
</file>

<file path=ppt/slides/_rels/slide16.xml.rels><?xml version="1.0" encoding="UTF-8" standalone="yes"?>
<Relationships xmlns="http://schemas.openxmlformats.org/package/2006/relationships"><Relationship Id="rId8" Type="http://schemas.openxmlformats.org/officeDocument/2006/relationships/image" Target="../media/image177.sv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6.svg"/><Relationship Id="rId5" Type="http://schemas.openxmlformats.org/officeDocument/2006/relationships/image" Target="../media/image171.png"/><Relationship Id="rId4" Type="http://schemas.openxmlformats.org/officeDocument/2006/relationships/image" Target="../media/image175.sv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78.png"/><Relationship Id="rId7" Type="http://schemas.openxmlformats.org/officeDocument/2006/relationships/image" Target="../media/image175.svg"/><Relationship Id="rId12"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9.png"/><Relationship Id="rId11" Type="http://schemas.openxmlformats.org/officeDocument/2006/relationships/image" Target="../media/image177.svg"/><Relationship Id="rId5" Type="http://schemas.openxmlformats.org/officeDocument/2006/relationships/image" Target="../media/image180.png"/><Relationship Id="rId10" Type="http://schemas.openxmlformats.org/officeDocument/2006/relationships/image" Target="../media/image173.png"/><Relationship Id="rId4" Type="http://schemas.openxmlformats.org/officeDocument/2006/relationships/image" Target="../media/image179.png"/><Relationship Id="rId9" Type="http://schemas.openxmlformats.org/officeDocument/2006/relationships/image" Target="../media/image176.svg"/></Relationships>
</file>

<file path=ppt/slides/_rels/slide18.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81.png"/><Relationship Id="rId7" Type="http://schemas.openxmlformats.org/officeDocument/2006/relationships/image" Target="../media/image175.svg"/><Relationship Id="rId12"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69.png"/><Relationship Id="rId11" Type="http://schemas.openxmlformats.org/officeDocument/2006/relationships/image" Target="../media/image177.svg"/><Relationship Id="rId5" Type="http://schemas.openxmlformats.org/officeDocument/2006/relationships/image" Target="../media/image183.png"/><Relationship Id="rId10" Type="http://schemas.openxmlformats.org/officeDocument/2006/relationships/image" Target="../media/image173.png"/><Relationship Id="rId4" Type="http://schemas.openxmlformats.org/officeDocument/2006/relationships/image" Target="../media/image182.png"/><Relationship Id="rId9" Type="http://schemas.openxmlformats.org/officeDocument/2006/relationships/image" Target="../media/image17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57.sv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notesSlide" Target="../notesSlides/notesSlide3.xml"/><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5.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4.pn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4.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18" Type="http://schemas.openxmlformats.org/officeDocument/2006/relationships/image" Target="../media/image91.svg"/><Relationship Id="rId26" Type="http://schemas.openxmlformats.org/officeDocument/2006/relationships/image" Target="../media/image99.sv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svg"/><Relationship Id="rId17" Type="http://schemas.openxmlformats.org/officeDocument/2006/relationships/image" Target="../media/image90.png"/><Relationship Id="rId25" Type="http://schemas.openxmlformats.org/officeDocument/2006/relationships/image" Target="../media/image98.png"/><Relationship Id="rId2" Type="http://schemas.openxmlformats.org/officeDocument/2006/relationships/notesSlide" Target="../notesSlides/notesSlide4.xml"/><Relationship Id="rId16" Type="http://schemas.openxmlformats.org/officeDocument/2006/relationships/image" Target="../media/image89.svg"/><Relationship Id="rId20" Type="http://schemas.openxmlformats.org/officeDocument/2006/relationships/image" Target="../media/image93.svg"/><Relationship Id="rId29" Type="http://schemas.openxmlformats.org/officeDocument/2006/relationships/image" Target="../media/image102.png"/><Relationship Id="rId1" Type="http://schemas.openxmlformats.org/officeDocument/2006/relationships/slideLayout" Target="../slideLayouts/slideLayout13.xml"/><Relationship Id="rId6" Type="http://schemas.openxmlformats.org/officeDocument/2006/relationships/image" Target="../media/image79.svg"/><Relationship Id="rId11" Type="http://schemas.openxmlformats.org/officeDocument/2006/relationships/image" Target="../media/image84.png"/><Relationship Id="rId24" Type="http://schemas.openxmlformats.org/officeDocument/2006/relationships/image" Target="../media/image97.svg"/><Relationship Id="rId32" Type="http://schemas.openxmlformats.org/officeDocument/2006/relationships/image" Target="../media/image105.sv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svg"/><Relationship Id="rId10" Type="http://schemas.openxmlformats.org/officeDocument/2006/relationships/image" Target="../media/image83.svg"/><Relationship Id="rId19" Type="http://schemas.openxmlformats.org/officeDocument/2006/relationships/image" Target="../media/image92.png"/><Relationship Id="rId31" Type="http://schemas.openxmlformats.org/officeDocument/2006/relationships/image" Target="../media/image104.pn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 Id="rId22" Type="http://schemas.openxmlformats.org/officeDocument/2006/relationships/image" Target="../media/image95.svg"/><Relationship Id="rId27" Type="http://schemas.openxmlformats.org/officeDocument/2006/relationships/image" Target="../media/image100.png"/><Relationship Id="rId30" Type="http://schemas.openxmlformats.org/officeDocument/2006/relationships/image" Target="../media/image103.svg"/></Relationships>
</file>

<file path=ppt/slides/_rels/slide5.xml.rels><?xml version="1.0" encoding="UTF-8" standalone="yes"?>
<Relationships xmlns="http://schemas.openxmlformats.org/package/2006/relationships"><Relationship Id="rId8" Type="http://schemas.openxmlformats.org/officeDocument/2006/relationships/image" Target="../media/image111.svg"/><Relationship Id="rId13" Type="http://schemas.openxmlformats.org/officeDocument/2006/relationships/image" Target="../media/image114.png"/><Relationship Id="rId18" Type="http://schemas.openxmlformats.org/officeDocument/2006/relationships/image" Target="../media/image119.svg"/><Relationship Id="rId26" Type="http://schemas.openxmlformats.org/officeDocument/2006/relationships/image" Target="../media/image127.svg"/><Relationship Id="rId3" Type="http://schemas.openxmlformats.org/officeDocument/2006/relationships/image" Target="../media/image106.png"/><Relationship Id="rId21" Type="http://schemas.openxmlformats.org/officeDocument/2006/relationships/image" Target="../media/image122.png"/><Relationship Id="rId7" Type="http://schemas.openxmlformats.org/officeDocument/2006/relationships/image" Target="../media/image110.png"/><Relationship Id="rId12" Type="http://schemas.openxmlformats.org/officeDocument/2006/relationships/image" Target="../media/image59.svg"/><Relationship Id="rId17" Type="http://schemas.openxmlformats.org/officeDocument/2006/relationships/image" Target="../media/image118.png"/><Relationship Id="rId25" Type="http://schemas.openxmlformats.org/officeDocument/2006/relationships/image" Target="../media/image126.png"/><Relationship Id="rId2" Type="http://schemas.openxmlformats.org/officeDocument/2006/relationships/notesSlide" Target="../notesSlides/notesSlide5.xml"/><Relationship Id="rId16" Type="http://schemas.openxmlformats.org/officeDocument/2006/relationships/image" Target="../media/image117.svg"/><Relationship Id="rId20" Type="http://schemas.openxmlformats.org/officeDocument/2006/relationships/image" Target="../media/image121.svg"/><Relationship Id="rId1" Type="http://schemas.openxmlformats.org/officeDocument/2006/relationships/slideLayout" Target="../slideLayouts/slideLayout5.xml"/><Relationship Id="rId6" Type="http://schemas.openxmlformats.org/officeDocument/2006/relationships/image" Target="../media/image109.svg"/><Relationship Id="rId11" Type="http://schemas.openxmlformats.org/officeDocument/2006/relationships/image" Target="../media/image58.png"/><Relationship Id="rId24" Type="http://schemas.openxmlformats.org/officeDocument/2006/relationships/image" Target="../media/image125.svg"/><Relationship Id="rId5" Type="http://schemas.openxmlformats.org/officeDocument/2006/relationships/image" Target="../media/image108.png"/><Relationship Id="rId15" Type="http://schemas.openxmlformats.org/officeDocument/2006/relationships/image" Target="../media/image116.png"/><Relationship Id="rId23" Type="http://schemas.openxmlformats.org/officeDocument/2006/relationships/image" Target="../media/image124.png"/><Relationship Id="rId28" Type="http://schemas.openxmlformats.org/officeDocument/2006/relationships/image" Target="../media/image129.svg"/><Relationship Id="rId10" Type="http://schemas.openxmlformats.org/officeDocument/2006/relationships/image" Target="../media/image113.svg"/><Relationship Id="rId19" Type="http://schemas.openxmlformats.org/officeDocument/2006/relationships/image" Target="../media/image120.png"/><Relationship Id="rId4" Type="http://schemas.openxmlformats.org/officeDocument/2006/relationships/image" Target="../media/image107.svg"/><Relationship Id="rId9" Type="http://schemas.openxmlformats.org/officeDocument/2006/relationships/image" Target="../media/image112.png"/><Relationship Id="rId14" Type="http://schemas.openxmlformats.org/officeDocument/2006/relationships/image" Target="../media/image115.svg"/><Relationship Id="rId22" Type="http://schemas.openxmlformats.org/officeDocument/2006/relationships/image" Target="../media/image123.svg"/><Relationship Id="rId27" Type="http://schemas.openxmlformats.org/officeDocument/2006/relationships/image" Target="../media/image12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1.svg"/></Relationships>
</file>

<file path=ppt/slides/_rels/slide8.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45.svg"/><Relationship Id="rId4" Type="http://schemas.openxmlformats.org/officeDocument/2006/relationships/image" Target="../media/image1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520A-4E33-7E8F-80AF-FE83A49BEF3E}"/>
              </a:ext>
            </a:extLst>
          </p:cNvPr>
          <p:cNvSpPr>
            <a:spLocks noGrp="1" noRot="1" noMove="1" noResize="1" noEditPoints="1" noAdjustHandles="1" noChangeArrowheads="1" noChangeShapeType="1"/>
          </p:cNvSpPr>
          <p:nvPr>
            <p:ph type="ctrTitle"/>
          </p:nvPr>
        </p:nvSpPr>
        <p:spPr/>
        <p:txBody>
          <a:bodyPr/>
          <a:lstStyle/>
          <a:p>
            <a:r>
              <a:rPr lang="uk-UA" dirty="0"/>
              <a:t>іКейс</a:t>
            </a:r>
            <a:endParaRPr lang="en-US" dirty="0"/>
          </a:p>
        </p:txBody>
      </p:sp>
      <p:sp>
        <p:nvSpPr>
          <p:cNvPr id="5" name="Subtitle 4">
            <a:extLst>
              <a:ext uri="{FF2B5EF4-FFF2-40B4-BE49-F238E27FC236}">
                <a16:creationId xmlns:a16="http://schemas.microsoft.com/office/drawing/2014/main" id="{54E80219-8E07-85DC-F7F5-5194C7791424}"/>
              </a:ext>
            </a:extLst>
          </p:cNvPr>
          <p:cNvSpPr>
            <a:spLocks noGrp="1" noRot="1" noMove="1" noResize="1" noEditPoints="1" noAdjustHandles="1" noChangeArrowheads="1" noChangeShapeType="1"/>
          </p:cNvSpPr>
          <p:nvPr>
            <p:ph type="subTitle" idx="1"/>
          </p:nvPr>
        </p:nvSpPr>
        <p:spPr/>
        <p:txBody>
          <a:bodyPr/>
          <a:lstStyle/>
          <a:p>
            <a:r>
              <a:rPr lang="uk-UA" dirty="0"/>
              <a:t>Інформаційно-телекомунікаційна Система Досудового Розслідування</a:t>
            </a:r>
            <a:br>
              <a:rPr lang="en-US" dirty="0"/>
            </a:br>
            <a:r>
              <a:rPr lang="en-US" b="1" dirty="0"/>
              <a:t>eCase Management System</a:t>
            </a:r>
            <a:endParaRPr lang="en-US" dirty="0"/>
          </a:p>
        </p:txBody>
      </p:sp>
    </p:spTree>
    <p:extLst>
      <p:ext uri="{BB962C8B-B14F-4D97-AF65-F5344CB8AC3E}">
        <p14:creationId xmlns:p14="http://schemas.microsoft.com/office/powerpoint/2010/main" val="114523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8876EF-69BD-9609-6E4B-CADDA38C9EE3}"/>
              </a:ext>
            </a:extLst>
          </p:cNvPr>
          <p:cNvSpPr>
            <a:spLocks noGrp="1"/>
          </p:cNvSpPr>
          <p:nvPr>
            <p:ph type="title"/>
          </p:nvPr>
        </p:nvSpPr>
        <p:spPr/>
        <p:txBody>
          <a:bodyPr>
            <a:normAutofit/>
          </a:bodyPr>
          <a:lstStyle/>
          <a:p>
            <a:r>
              <a:rPr lang="uk-UA" sz="4200" dirty="0"/>
              <a:t>ПОКРАЩЕНА ТОЧНІСТЬ ТА НАДІЙНІСТЬ</a:t>
            </a:r>
            <a:endParaRPr lang="en-US" sz="4200" dirty="0"/>
          </a:p>
        </p:txBody>
      </p:sp>
      <p:sp>
        <p:nvSpPr>
          <p:cNvPr id="8" name="Text Placeholder 7">
            <a:extLst>
              <a:ext uri="{FF2B5EF4-FFF2-40B4-BE49-F238E27FC236}">
                <a16:creationId xmlns:a16="http://schemas.microsoft.com/office/drawing/2014/main" id="{1F0DA9CE-4033-AEFD-439D-8EAEFC72B633}"/>
              </a:ext>
            </a:extLst>
          </p:cNvPr>
          <p:cNvSpPr>
            <a:spLocks noGrp="1"/>
          </p:cNvSpPr>
          <p:nvPr>
            <p:ph type="body" sz="half" idx="2"/>
          </p:nvPr>
        </p:nvSpPr>
        <p:spPr/>
        <p:txBody>
          <a:bodyPr>
            <a:noAutofit/>
          </a:bodyPr>
          <a:lstStyle/>
          <a:p>
            <a:r>
              <a:rPr lang="uk-UA" sz="1900" b="1" dirty="0">
                <a:solidFill>
                  <a:schemeClr val="accent1"/>
                </a:solidFill>
              </a:rPr>
              <a:t>Точність: </a:t>
            </a:r>
            <a:r>
              <a:rPr lang="uk-UA" sz="1900" dirty="0">
                <a:solidFill>
                  <a:schemeClr val="accent1"/>
                </a:solidFill>
              </a:rPr>
              <a:t>Зниження ризику людських помилок при введенні даних. Швидка і точна перевірка інформації.</a:t>
            </a:r>
          </a:p>
          <a:p>
            <a:r>
              <a:rPr lang="uk-UA" sz="1900" b="1" dirty="0">
                <a:solidFill>
                  <a:schemeClr val="accent1"/>
                </a:solidFill>
              </a:rPr>
              <a:t>Цілісність Даних: </a:t>
            </a:r>
            <a:r>
              <a:rPr lang="uk-UA" sz="1900" dirty="0">
                <a:solidFill>
                  <a:schemeClr val="accent1"/>
                </a:solidFill>
              </a:rPr>
              <a:t>Усі записи зберігаються в єдиному форматі, що полегшує їх обробку та аналіз. Можливість відстежувати зміни та виправлення в реальному часі.</a:t>
            </a:r>
          </a:p>
          <a:p>
            <a:r>
              <a:rPr lang="uk-UA" sz="1900" b="1" dirty="0">
                <a:solidFill>
                  <a:schemeClr val="accent1"/>
                </a:solidFill>
              </a:rPr>
              <a:t>Надійність: </a:t>
            </a:r>
            <a:r>
              <a:rPr lang="uk-UA" sz="1900" dirty="0">
                <a:solidFill>
                  <a:schemeClr val="accent1"/>
                </a:solidFill>
              </a:rPr>
              <a:t>Використання шифрування для забезпечення конфіденційності та цілісності даних.</a:t>
            </a:r>
            <a:r>
              <a:rPr lang="en-US" sz="1900" dirty="0">
                <a:solidFill>
                  <a:schemeClr val="accent1"/>
                </a:solidFill>
              </a:rPr>
              <a:t> </a:t>
            </a:r>
            <a:r>
              <a:rPr lang="uk-UA" sz="1900" dirty="0">
                <a:solidFill>
                  <a:schemeClr val="accent1"/>
                </a:solidFill>
              </a:rPr>
              <a:t>Системи резервного копіювання для запобігання втраті даних.</a:t>
            </a:r>
          </a:p>
          <a:p>
            <a:r>
              <a:rPr lang="uk-UA" sz="1900" b="1" dirty="0">
                <a:solidFill>
                  <a:schemeClr val="accent1"/>
                </a:solidFill>
              </a:rPr>
              <a:t>Доступність: </a:t>
            </a:r>
            <a:r>
              <a:rPr lang="uk-UA" sz="1900" dirty="0">
                <a:solidFill>
                  <a:schemeClr val="accent1"/>
                </a:solidFill>
              </a:rPr>
              <a:t>Швидкий доступ до необхідної інформації для всіх учасників процесу в будь-який час. Виключення дублювання даних та плутанини.</a:t>
            </a:r>
          </a:p>
        </p:txBody>
      </p:sp>
      <p:sp>
        <p:nvSpPr>
          <p:cNvPr id="5" name="Slide Number Placeholder 4">
            <a:extLst>
              <a:ext uri="{FF2B5EF4-FFF2-40B4-BE49-F238E27FC236}">
                <a16:creationId xmlns:a16="http://schemas.microsoft.com/office/drawing/2014/main" id="{0A41009F-C3D4-F814-E779-47C77FDEAC39}"/>
              </a:ext>
            </a:extLst>
          </p:cNvPr>
          <p:cNvSpPr>
            <a:spLocks noGrp="1"/>
          </p:cNvSpPr>
          <p:nvPr>
            <p:ph type="sldNum" sz="quarter" idx="4"/>
          </p:nvPr>
        </p:nvSpPr>
        <p:spPr/>
        <p:txBody>
          <a:bodyPr/>
          <a:lstStyle/>
          <a:p>
            <a:fld id="{E6D92E7A-0FE0-49E3-9392-3956CA9BF4B2}" type="slidenum">
              <a:rPr lang="en-US" smtClean="0"/>
              <a:pPr/>
              <a:t>10</a:t>
            </a:fld>
            <a:endParaRPr lang="en-US" dirty="0"/>
          </a:p>
        </p:txBody>
      </p:sp>
      <p:pic>
        <p:nvPicPr>
          <p:cNvPr id="3" name="Graphic 2" descr="Shield Tick with solid fill">
            <a:extLst>
              <a:ext uri="{FF2B5EF4-FFF2-40B4-BE49-F238E27FC236}">
                <a16:creationId xmlns:a16="http://schemas.microsoft.com/office/drawing/2014/main" id="{1E03E124-8360-625E-49FA-3DF032862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343" y="1717101"/>
            <a:ext cx="4572000" cy="4572000"/>
          </a:xfrm>
          <a:prstGeom prst="rect">
            <a:avLst/>
          </a:prstGeom>
        </p:spPr>
      </p:pic>
    </p:spTree>
    <p:extLst>
      <p:ext uri="{BB962C8B-B14F-4D97-AF65-F5344CB8AC3E}">
        <p14:creationId xmlns:p14="http://schemas.microsoft.com/office/powerpoint/2010/main" val="239158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6D10E7-A21A-A621-0EB7-1C87E9ECE631}"/>
              </a:ext>
            </a:extLst>
          </p:cNvPr>
          <p:cNvSpPr>
            <a:spLocks noGrp="1"/>
          </p:cNvSpPr>
          <p:nvPr>
            <p:ph type="title"/>
          </p:nvPr>
        </p:nvSpPr>
        <p:spPr/>
        <p:txBody>
          <a:bodyPr>
            <a:normAutofit/>
          </a:bodyPr>
          <a:lstStyle/>
          <a:p>
            <a:r>
              <a:rPr lang="uk-UA" sz="4200" dirty="0"/>
              <a:t>ПОКРАЩЕНА СПІВПРАЦЯ ТА КОМУНІКАЦІЯ</a:t>
            </a:r>
            <a:endParaRPr lang="en-US" sz="4200" dirty="0"/>
          </a:p>
        </p:txBody>
      </p:sp>
      <p:sp>
        <p:nvSpPr>
          <p:cNvPr id="8" name="Text Placeholder 7">
            <a:extLst>
              <a:ext uri="{FF2B5EF4-FFF2-40B4-BE49-F238E27FC236}">
                <a16:creationId xmlns:a16="http://schemas.microsoft.com/office/drawing/2014/main" id="{5D96EE69-06EF-7542-6DB7-DF5273889474}"/>
              </a:ext>
            </a:extLst>
          </p:cNvPr>
          <p:cNvSpPr>
            <a:spLocks noGrp="1"/>
          </p:cNvSpPr>
          <p:nvPr>
            <p:ph type="body" sz="half" idx="2"/>
          </p:nvPr>
        </p:nvSpPr>
        <p:spPr>
          <a:xfrm>
            <a:off x="839788" y="2057400"/>
            <a:ext cx="7289080" cy="4298632"/>
          </a:xfrm>
        </p:spPr>
        <p:txBody>
          <a:bodyPr>
            <a:noAutofit/>
          </a:bodyPr>
          <a:lstStyle/>
          <a:p>
            <a:pPr marL="457200" indent="-457200">
              <a:lnSpc>
                <a:spcPct val="100000"/>
              </a:lnSpc>
              <a:buFont typeface="Arial" panose="020B0604020202020204" pitchFamily="34" charset="0"/>
              <a:buChar char="•"/>
            </a:pPr>
            <a:r>
              <a:rPr lang="uk-UA" sz="1400" b="1" dirty="0">
                <a:solidFill>
                  <a:schemeClr val="bg1"/>
                </a:solidFill>
              </a:rPr>
              <a:t>Єдиний портал даних: </a:t>
            </a:r>
            <a:r>
              <a:rPr lang="uk-UA" sz="1400" dirty="0">
                <a:solidFill>
                  <a:schemeClr val="bg1"/>
                </a:solidFill>
              </a:rPr>
              <a:t>Усі учасники кримінального процесу мають доступ до необхідної інформації через єдину електронну систему.</a:t>
            </a:r>
          </a:p>
          <a:p>
            <a:pPr marL="457200" indent="-457200">
              <a:buFont typeface="Arial" panose="020B0604020202020204" pitchFamily="34" charset="0"/>
              <a:buChar char="•"/>
            </a:pPr>
            <a:r>
              <a:rPr lang="uk-UA" sz="1400" b="1" dirty="0">
                <a:solidFill>
                  <a:schemeClr val="bg1"/>
                </a:solidFill>
              </a:rPr>
              <a:t>Оновлення в режимі реального часу: </a:t>
            </a:r>
            <a:r>
              <a:rPr lang="uk-UA" sz="1400" dirty="0">
                <a:solidFill>
                  <a:schemeClr val="bg1"/>
                </a:solidFill>
              </a:rPr>
              <a:t>Миттєві оновлення справи доступні для всіх зацікавлених сторін.</a:t>
            </a:r>
          </a:p>
          <a:p>
            <a:pPr marL="457200" indent="-457200">
              <a:buFont typeface="Arial" panose="020B0604020202020204" pitchFamily="34" charset="0"/>
              <a:buChar char="•"/>
            </a:pPr>
            <a:r>
              <a:rPr lang="uk-UA" sz="1400" b="1" dirty="0">
                <a:solidFill>
                  <a:schemeClr val="bg1"/>
                </a:solidFill>
              </a:rPr>
              <a:t>Автоматичні повідомлення: </a:t>
            </a:r>
            <a:r>
              <a:rPr lang="uk-UA" sz="1400" dirty="0">
                <a:solidFill>
                  <a:schemeClr val="bg1"/>
                </a:solidFill>
              </a:rPr>
              <a:t>Сповіщення про нові документи, судові засідання та зміни статусу справи.</a:t>
            </a:r>
          </a:p>
          <a:p>
            <a:pPr marL="457200" indent="-457200">
              <a:buFont typeface="Arial" panose="020B0604020202020204" pitchFamily="34" charset="0"/>
              <a:buChar char="•"/>
            </a:pPr>
            <a:r>
              <a:rPr lang="uk-UA" sz="1400" b="1" dirty="0">
                <a:solidFill>
                  <a:schemeClr val="bg1"/>
                </a:solidFill>
              </a:rPr>
              <a:t>Електронна пошта та чати: </a:t>
            </a:r>
            <a:r>
              <a:rPr lang="uk-UA" sz="1400" dirty="0">
                <a:solidFill>
                  <a:schemeClr val="bg1"/>
                </a:solidFill>
              </a:rPr>
              <a:t>Вбудовані засоби комунікації для обговорення деталей справи.</a:t>
            </a:r>
          </a:p>
          <a:p>
            <a:pPr marL="457200" indent="-457200">
              <a:buFont typeface="Arial" panose="020B0604020202020204" pitchFamily="34" charset="0"/>
              <a:buChar char="•"/>
            </a:pPr>
            <a:r>
              <a:rPr lang="uk-UA" sz="1400" b="1" dirty="0" err="1">
                <a:solidFill>
                  <a:schemeClr val="bg1"/>
                </a:solidFill>
              </a:rPr>
              <a:t>Логування</a:t>
            </a:r>
            <a:r>
              <a:rPr lang="uk-UA" sz="1400" b="1" dirty="0">
                <a:solidFill>
                  <a:schemeClr val="bg1"/>
                </a:solidFill>
              </a:rPr>
              <a:t> дій: </a:t>
            </a:r>
            <a:r>
              <a:rPr lang="uk-UA" sz="1400" dirty="0">
                <a:solidFill>
                  <a:schemeClr val="bg1"/>
                </a:solidFill>
              </a:rPr>
              <a:t>Усі дії в системі записуються, що забезпечує прозорість і можливість перевірки.</a:t>
            </a:r>
          </a:p>
          <a:p>
            <a:pPr marL="457200" indent="-457200">
              <a:buFont typeface="Arial" panose="020B0604020202020204" pitchFamily="34" charset="0"/>
              <a:buChar char="•"/>
            </a:pPr>
            <a:r>
              <a:rPr lang="uk-UA" sz="1400" b="1" dirty="0">
                <a:solidFill>
                  <a:schemeClr val="bg1"/>
                </a:solidFill>
              </a:rPr>
              <a:t>Контроль доступу: </a:t>
            </a:r>
            <a:r>
              <a:rPr lang="uk-UA" sz="1400" dirty="0">
                <a:solidFill>
                  <a:schemeClr val="bg1"/>
                </a:solidFill>
              </a:rPr>
              <a:t>Чітко визначені права доступу до різних рівнів інформації.</a:t>
            </a:r>
            <a:r>
              <a:rPr lang="en-US" sz="1400" dirty="0">
                <a:solidFill>
                  <a:schemeClr val="bg1"/>
                </a:solidFill>
              </a:rPr>
              <a:t> </a:t>
            </a:r>
            <a:r>
              <a:rPr lang="uk-UA" sz="1400" dirty="0">
                <a:solidFill>
                  <a:schemeClr val="bg1"/>
                </a:solidFill>
              </a:rPr>
              <a:t>Покращена координація між учасниками процесу</a:t>
            </a:r>
          </a:p>
          <a:p>
            <a:pPr marL="457200" indent="-457200">
              <a:buFont typeface="Arial" panose="020B0604020202020204" pitchFamily="34" charset="0"/>
              <a:buChar char="•"/>
            </a:pPr>
            <a:r>
              <a:rPr lang="uk-UA" sz="1400" b="1" dirty="0">
                <a:solidFill>
                  <a:schemeClr val="bg1"/>
                </a:solidFill>
              </a:rPr>
              <a:t>Спільний доступ до документів: </a:t>
            </a:r>
            <a:r>
              <a:rPr lang="uk-UA" sz="1400" dirty="0">
                <a:solidFill>
                  <a:schemeClr val="bg1"/>
                </a:solidFill>
              </a:rPr>
              <a:t>Можливість одночасної роботи з документами різними учасниками процесу.</a:t>
            </a:r>
          </a:p>
          <a:p>
            <a:pPr marL="457200" indent="-457200">
              <a:buFont typeface="Arial" panose="020B0604020202020204" pitchFamily="34" charset="0"/>
              <a:buChar char="•"/>
            </a:pPr>
            <a:r>
              <a:rPr lang="uk-UA" sz="1400" b="1" dirty="0">
                <a:solidFill>
                  <a:schemeClr val="bg1"/>
                </a:solidFill>
              </a:rPr>
              <a:t>Спільні календарі: </a:t>
            </a:r>
            <a:r>
              <a:rPr lang="uk-UA" sz="1400" dirty="0">
                <a:solidFill>
                  <a:schemeClr val="bg1"/>
                </a:solidFill>
              </a:rPr>
              <a:t>Узгодження дат та часу зустрічей.</a:t>
            </a:r>
          </a:p>
          <a:p>
            <a:pPr marL="457200" indent="-457200">
              <a:buFont typeface="Arial" panose="020B0604020202020204" pitchFamily="34" charset="0"/>
              <a:buChar char="•"/>
            </a:pPr>
            <a:r>
              <a:rPr lang="uk-UA" sz="1400" b="1" dirty="0">
                <a:solidFill>
                  <a:schemeClr val="bg1"/>
                </a:solidFill>
              </a:rPr>
              <a:t>Автоматизоване нагадування: </a:t>
            </a:r>
            <a:r>
              <a:rPr lang="uk-UA" sz="1400" dirty="0">
                <a:solidFill>
                  <a:schemeClr val="bg1"/>
                </a:solidFill>
              </a:rPr>
              <a:t>Нагадування про терміни та важливі події.</a:t>
            </a:r>
          </a:p>
        </p:txBody>
      </p:sp>
      <p:sp>
        <p:nvSpPr>
          <p:cNvPr id="5" name="Slide Number Placeholder 4">
            <a:extLst>
              <a:ext uri="{FF2B5EF4-FFF2-40B4-BE49-F238E27FC236}">
                <a16:creationId xmlns:a16="http://schemas.microsoft.com/office/drawing/2014/main" id="{0C9F3AE6-D6EA-9969-8A4B-CD516DCDE5B3}"/>
              </a:ext>
            </a:extLst>
          </p:cNvPr>
          <p:cNvSpPr>
            <a:spLocks noGrp="1"/>
          </p:cNvSpPr>
          <p:nvPr>
            <p:ph type="sldNum" sz="quarter" idx="4"/>
          </p:nvPr>
        </p:nvSpPr>
        <p:spPr/>
        <p:txBody>
          <a:bodyPr/>
          <a:lstStyle/>
          <a:p>
            <a:fld id="{E6D92E7A-0FE0-49E3-9392-3956CA9BF4B2}" type="slidenum">
              <a:rPr lang="en-US" smtClean="0"/>
              <a:pPr/>
              <a:t>11</a:t>
            </a:fld>
            <a:endParaRPr lang="en-US" dirty="0"/>
          </a:p>
        </p:txBody>
      </p:sp>
      <p:pic>
        <p:nvPicPr>
          <p:cNvPr id="3" name="Graphic 2" descr="User network with solid fill">
            <a:extLst>
              <a:ext uri="{FF2B5EF4-FFF2-40B4-BE49-F238E27FC236}">
                <a16:creationId xmlns:a16="http://schemas.microsoft.com/office/drawing/2014/main" id="{F4F23AAE-D9C9-6747-0CD8-0C6D42033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5537" y="2057400"/>
            <a:ext cx="3657600" cy="3657600"/>
          </a:xfrm>
          <a:prstGeom prst="rect">
            <a:avLst/>
          </a:prstGeom>
        </p:spPr>
      </p:pic>
    </p:spTree>
    <p:extLst>
      <p:ext uri="{BB962C8B-B14F-4D97-AF65-F5344CB8AC3E}">
        <p14:creationId xmlns:p14="http://schemas.microsoft.com/office/powerpoint/2010/main" val="32496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4A409-EC35-A8F8-0D55-D6D39562A455}"/>
              </a:ext>
            </a:extLst>
          </p:cNvPr>
          <p:cNvSpPr>
            <a:spLocks noGrp="1"/>
          </p:cNvSpPr>
          <p:nvPr>
            <p:ph type="title"/>
          </p:nvPr>
        </p:nvSpPr>
        <p:spPr/>
        <p:txBody>
          <a:bodyPr>
            <a:normAutofit/>
          </a:bodyPr>
          <a:lstStyle/>
          <a:p>
            <a:r>
              <a:rPr lang="uk-UA" sz="4200" dirty="0"/>
              <a:t>ПІДВИЩЕННЯ ПРОЗОРОСТІ ТА ПІДЗВІТНОСТІ</a:t>
            </a:r>
            <a:endParaRPr lang="en-US" sz="4200" dirty="0"/>
          </a:p>
        </p:txBody>
      </p:sp>
      <p:sp>
        <p:nvSpPr>
          <p:cNvPr id="8" name="Text Placeholder 7">
            <a:extLst>
              <a:ext uri="{FF2B5EF4-FFF2-40B4-BE49-F238E27FC236}">
                <a16:creationId xmlns:a16="http://schemas.microsoft.com/office/drawing/2014/main" id="{43A0BE07-A643-BCC3-8631-24CD21B26935}"/>
              </a:ext>
            </a:extLst>
          </p:cNvPr>
          <p:cNvSpPr>
            <a:spLocks noGrp="1"/>
          </p:cNvSpPr>
          <p:nvPr>
            <p:ph type="body" sz="half" idx="2"/>
          </p:nvPr>
        </p:nvSpPr>
        <p:spPr/>
        <p:txBody>
          <a:bodyPr>
            <a:noAutofit/>
          </a:bodyPr>
          <a:lstStyle/>
          <a:p>
            <a:pPr marL="457200" indent="-457200">
              <a:buFont typeface="Arial" panose="020B0604020202020204" pitchFamily="34" charset="0"/>
              <a:buChar char="•"/>
            </a:pPr>
            <a:r>
              <a:rPr lang="uk-UA" sz="1600" b="1" dirty="0">
                <a:solidFill>
                  <a:schemeClr val="accent1"/>
                </a:solidFill>
              </a:rPr>
              <a:t>Доступність інформації: </a:t>
            </a:r>
            <a:r>
              <a:rPr lang="uk-UA" sz="1600" dirty="0">
                <a:solidFill>
                  <a:schemeClr val="accent1"/>
                </a:solidFill>
              </a:rPr>
              <a:t>Електронна система дозволяє всім учасникам процесу (слідчим, адвокатам, прокурорам та суддям) мати доступ до однієї і тієї ж інформації в режимі реального часу.</a:t>
            </a:r>
          </a:p>
          <a:p>
            <a:pPr marL="457200" indent="-457200">
              <a:buFont typeface="Arial" panose="020B0604020202020204" pitchFamily="34" charset="0"/>
              <a:buChar char="•"/>
            </a:pPr>
            <a:r>
              <a:rPr lang="uk-UA" sz="1600" b="1" dirty="0">
                <a:solidFill>
                  <a:schemeClr val="accent1"/>
                </a:solidFill>
              </a:rPr>
              <a:t>Відкритість даних: </a:t>
            </a:r>
            <a:r>
              <a:rPr lang="uk-UA" sz="1600" dirty="0">
                <a:solidFill>
                  <a:schemeClr val="accent1"/>
                </a:solidFill>
              </a:rPr>
              <a:t>Можливість забезпечення громадського доступу до певних аспектів кримінального провадження для забезпечення громадського контролю.</a:t>
            </a:r>
          </a:p>
          <a:p>
            <a:pPr marL="457200" indent="-457200">
              <a:buFont typeface="Arial" panose="020B0604020202020204" pitchFamily="34" charset="0"/>
              <a:buChar char="•"/>
            </a:pPr>
            <a:r>
              <a:rPr lang="uk-UA" sz="1600" b="1" dirty="0">
                <a:solidFill>
                  <a:schemeClr val="accent1"/>
                </a:solidFill>
              </a:rPr>
              <a:t>Фіксація дій: </a:t>
            </a:r>
            <a:r>
              <a:rPr lang="uk-UA" sz="1600" dirty="0">
                <a:solidFill>
                  <a:schemeClr val="accent1"/>
                </a:solidFill>
              </a:rPr>
              <a:t>Кожна дія в електронній системі реєструється, що дозволяє легко відстежувати хід розслідування та судового процесу.</a:t>
            </a:r>
          </a:p>
          <a:p>
            <a:pPr marL="457200" indent="-457200">
              <a:buFont typeface="Arial" panose="020B0604020202020204" pitchFamily="34" charset="0"/>
              <a:buChar char="•"/>
            </a:pPr>
            <a:r>
              <a:rPr lang="uk-UA" sz="1600" b="1" dirty="0">
                <a:solidFill>
                  <a:schemeClr val="accent1"/>
                </a:solidFill>
              </a:rPr>
              <a:t>Контроль строків: </a:t>
            </a:r>
            <a:r>
              <a:rPr lang="uk-UA" sz="1600" dirty="0">
                <a:solidFill>
                  <a:schemeClr val="accent1"/>
                </a:solidFill>
              </a:rPr>
              <a:t>Система автоматично відстежує строки виконання процесуальних дій, що сприяє уникненню затягування справ.</a:t>
            </a:r>
          </a:p>
          <a:p>
            <a:pPr marL="457200" indent="-457200">
              <a:buFont typeface="Arial" panose="020B0604020202020204" pitchFamily="34" charset="0"/>
              <a:buChar char="•"/>
            </a:pPr>
            <a:r>
              <a:rPr lang="uk-UA" sz="1600" b="1" dirty="0">
                <a:solidFill>
                  <a:schemeClr val="accent1"/>
                </a:solidFill>
              </a:rPr>
              <a:t>Звітування: </a:t>
            </a:r>
            <a:r>
              <a:rPr lang="uk-UA" sz="1600" dirty="0">
                <a:solidFill>
                  <a:schemeClr val="accent1"/>
                </a:solidFill>
              </a:rPr>
              <a:t>Можливість генерації автоматизованих звітів щодо прогресу справи, що полегшує нагляд та контроль за процесом.</a:t>
            </a:r>
          </a:p>
        </p:txBody>
      </p:sp>
      <p:sp>
        <p:nvSpPr>
          <p:cNvPr id="5" name="Slide Number Placeholder 4">
            <a:extLst>
              <a:ext uri="{FF2B5EF4-FFF2-40B4-BE49-F238E27FC236}">
                <a16:creationId xmlns:a16="http://schemas.microsoft.com/office/drawing/2014/main" id="{73003CF0-DD0B-E449-D3CC-500E6F9E4969}"/>
              </a:ext>
            </a:extLst>
          </p:cNvPr>
          <p:cNvSpPr>
            <a:spLocks noGrp="1"/>
          </p:cNvSpPr>
          <p:nvPr>
            <p:ph type="sldNum" sz="quarter" idx="4"/>
          </p:nvPr>
        </p:nvSpPr>
        <p:spPr/>
        <p:txBody>
          <a:bodyPr/>
          <a:lstStyle/>
          <a:p>
            <a:fld id="{E6D92E7A-0FE0-49E3-9392-3956CA9BF4B2}" type="slidenum">
              <a:rPr lang="en-US" smtClean="0"/>
              <a:pPr/>
              <a:t>12</a:t>
            </a:fld>
            <a:endParaRPr lang="en-US" dirty="0"/>
          </a:p>
        </p:txBody>
      </p:sp>
      <p:pic>
        <p:nvPicPr>
          <p:cNvPr id="3" name="Graphic 2" descr="Eye with solid fill">
            <a:extLst>
              <a:ext uri="{FF2B5EF4-FFF2-40B4-BE49-F238E27FC236}">
                <a16:creationId xmlns:a16="http://schemas.microsoft.com/office/drawing/2014/main" id="{6D91461A-B4CB-5C8D-8692-D5BEF500A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868" y="1894114"/>
            <a:ext cx="3657600" cy="3657600"/>
          </a:xfrm>
          <a:prstGeom prst="rect">
            <a:avLst/>
          </a:prstGeom>
        </p:spPr>
      </p:pic>
    </p:spTree>
    <p:extLst>
      <p:ext uri="{BB962C8B-B14F-4D97-AF65-F5344CB8AC3E}">
        <p14:creationId xmlns:p14="http://schemas.microsoft.com/office/powerpoint/2010/main" val="310488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5DB3478-E0AE-7434-3F51-A9EA9859F731}"/>
              </a:ext>
            </a:extLst>
          </p:cNvPr>
          <p:cNvSpPr>
            <a:spLocks noGrp="1" noRot="1" noMove="1" noResize="1" noEditPoints="1" noAdjustHandles="1" noChangeArrowheads="1" noChangeShapeType="1"/>
          </p:cNvSpPr>
          <p:nvPr>
            <p:ph type="title"/>
          </p:nvPr>
        </p:nvSpPr>
        <p:spPr/>
        <p:txBody>
          <a:bodyPr/>
          <a:lstStyle/>
          <a:p>
            <a:r>
              <a:rPr lang="uk-UA" dirty="0"/>
              <a:t>ОСНОВНІ МОЖЛИВОСТІ</a:t>
            </a:r>
            <a:endParaRPr lang="en-US" dirty="0"/>
          </a:p>
        </p:txBody>
      </p:sp>
      <p:sp>
        <p:nvSpPr>
          <p:cNvPr id="3" name="Slide Number Placeholder 2">
            <a:extLst>
              <a:ext uri="{FF2B5EF4-FFF2-40B4-BE49-F238E27FC236}">
                <a16:creationId xmlns:a16="http://schemas.microsoft.com/office/drawing/2014/main" id="{6030E9B5-561F-634B-E9C7-07D0D6766699}"/>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uk-UA" smtClean="0"/>
              <a:pPr/>
              <a:t>13</a:t>
            </a:fld>
            <a:endParaRPr lang="uk-UA" dirty="0"/>
          </a:p>
        </p:txBody>
      </p:sp>
      <p:sp>
        <p:nvSpPr>
          <p:cNvPr id="16" name="Rectangle 15">
            <a:extLst>
              <a:ext uri="{FF2B5EF4-FFF2-40B4-BE49-F238E27FC236}">
                <a16:creationId xmlns:a16="http://schemas.microsoft.com/office/drawing/2014/main" id="{90D6E3D5-FED2-E997-3516-A34736F8297C}"/>
              </a:ext>
            </a:extLst>
          </p:cNvPr>
          <p:cNvSpPr>
            <a:spLocks noGrp="1" noRot="1" noMove="1" noResize="1" noEditPoints="1" noAdjustHandles="1" noChangeArrowheads="1" noChangeShapeType="1"/>
          </p:cNvSpPr>
          <p:nvPr/>
        </p:nvSpPr>
        <p:spPr>
          <a:xfrm>
            <a:off x="4579541" y="2569966"/>
            <a:ext cx="3032917" cy="3032917"/>
          </a:xfrm>
          <a:prstGeom prst="flowChartConnector">
            <a:avLst/>
          </a:prstGeom>
          <a:noFill/>
          <a:ln w="57150">
            <a:solidFill>
              <a:schemeClr val="bg1"/>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solidFill>
                <a:schemeClr val="bg1"/>
              </a:solidFill>
            </a:endParaRPr>
          </a:p>
        </p:txBody>
      </p:sp>
      <p:sp>
        <p:nvSpPr>
          <p:cNvPr id="84" name="Rectangle 83">
            <a:extLst>
              <a:ext uri="{FF2B5EF4-FFF2-40B4-BE49-F238E27FC236}">
                <a16:creationId xmlns:a16="http://schemas.microsoft.com/office/drawing/2014/main" id="{4017BCC1-15E9-DB5D-ECC6-630E441F2036}"/>
              </a:ext>
            </a:extLst>
          </p:cNvPr>
          <p:cNvSpPr>
            <a:spLocks noGrp="1" noRot="1" noMove="1" noResize="1" noEditPoints="1" noAdjustHandles="1" noChangeArrowheads="1" noChangeShapeType="1"/>
          </p:cNvSpPr>
          <p:nvPr/>
        </p:nvSpPr>
        <p:spPr>
          <a:xfrm>
            <a:off x="435518" y="2854305"/>
            <a:ext cx="3240000" cy="1207647"/>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720000" bIns="0" rtlCol="0" anchor="ctr"/>
          <a:lstStyle/>
          <a:p>
            <a:pPr algn="r"/>
            <a:r>
              <a:rPr lang="uk-UA" sz="1400" dirty="0">
                <a:solidFill>
                  <a:schemeClr val="bg1"/>
                </a:solidFill>
              </a:rPr>
              <a:t>Облік </a:t>
            </a:r>
            <a:r>
              <a:rPr lang="uk-UA" sz="1400" dirty="0">
                <a:solidFill>
                  <a:schemeClr val="bg1"/>
                </a:solidFill>
                <a:latin typeface="+mn-lt"/>
              </a:rPr>
              <a:t>слідчих дій, документів, доказів, арештованого майна, учасників кримінального провадження</a:t>
            </a:r>
          </a:p>
        </p:txBody>
      </p:sp>
      <p:sp>
        <p:nvSpPr>
          <p:cNvPr id="85" name="Rectangle 84">
            <a:extLst>
              <a:ext uri="{FF2B5EF4-FFF2-40B4-BE49-F238E27FC236}">
                <a16:creationId xmlns:a16="http://schemas.microsoft.com/office/drawing/2014/main" id="{5303798E-CFA0-47C0-997D-4A3398237BCA}"/>
              </a:ext>
            </a:extLst>
          </p:cNvPr>
          <p:cNvSpPr>
            <a:spLocks noGrp="1" noRot="1" noMove="1" noResize="1" noEditPoints="1" noAdjustHandles="1" noChangeArrowheads="1" noChangeShapeType="1"/>
          </p:cNvSpPr>
          <p:nvPr/>
        </p:nvSpPr>
        <p:spPr>
          <a:xfrm>
            <a:off x="435518" y="5430479"/>
            <a:ext cx="3240000" cy="1210989"/>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720000" bIns="0" rtlCol="0" anchor="ctr"/>
          <a:lstStyle/>
          <a:p>
            <a:pPr algn="r"/>
            <a:r>
              <a:rPr lang="uk-UA" sz="1400" dirty="0">
                <a:solidFill>
                  <a:schemeClr val="bg1"/>
                </a:solidFill>
              </a:rPr>
              <a:t>Автоматизація </a:t>
            </a:r>
            <a:r>
              <a:rPr lang="uk-UA" sz="1400" dirty="0">
                <a:solidFill>
                  <a:schemeClr val="bg1"/>
                </a:solidFill>
                <a:latin typeface="+mn-lt"/>
              </a:rPr>
              <a:t>формування процесуальних документів на основі введення лише оригінальної (невідомої для системи) інформації</a:t>
            </a:r>
          </a:p>
        </p:txBody>
      </p:sp>
      <p:sp>
        <p:nvSpPr>
          <p:cNvPr id="86" name="Rectangle 85">
            <a:extLst>
              <a:ext uri="{FF2B5EF4-FFF2-40B4-BE49-F238E27FC236}">
                <a16:creationId xmlns:a16="http://schemas.microsoft.com/office/drawing/2014/main" id="{35CE668D-E36F-07ED-7EA1-835175E2377B}"/>
              </a:ext>
            </a:extLst>
          </p:cNvPr>
          <p:cNvSpPr>
            <a:spLocks noGrp="1" noRot="1" noMove="1" noResize="1" noEditPoints="1" noAdjustHandles="1" noChangeArrowheads="1" noChangeShapeType="1"/>
          </p:cNvSpPr>
          <p:nvPr/>
        </p:nvSpPr>
        <p:spPr>
          <a:xfrm>
            <a:off x="435518" y="4409791"/>
            <a:ext cx="3240000" cy="672850"/>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720000" bIns="0" rtlCol="0" anchor="ctr"/>
          <a:lstStyle/>
          <a:p>
            <a:pPr algn="r"/>
            <a:r>
              <a:rPr lang="uk-UA" dirty="0">
                <a:solidFill>
                  <a:schemeClr val="bg1"/>
                </a:solidFill>
              </a:rPr>
              <a:t>Ф</a:t>
            </a:r>
            <a:r>
              <a:rPr lang="uk-UA" sz="1800" dirty="0">
                <a:solidFill>
                  <a:schemeClr val="bg1"/>
                </a:solidFill>
              </a:rPr>
              <a:t>іксація </a:t>
            </a:r>
            <a:r>
              <a:rPr lang="uk-UA" sz="1800" dirty="0">
                <a:solidFill>
                  <a:schemeClr val="bg1"/>
                </a:solidFill>
                <a:latin typeface="+mn-lt"/>
              </a:rPr>
              <a:t>кожної дії користувача системи</a:t>
            </a:r>
          </a:p>
        </p:txBody>
      </p:sp>
      <p:sp>
        <p:nvSpPr>
          <p:cNvPr id="87" name="Rectangle 86">
            <a:extLst>
              <a:ext uri="{FF2B5EF4-FFF2-40B4-BE49-F238E27FC236}">
                <a16:creationId xmlns:a16="http://schemas.microsoft.com/office/drawing/2014/main" id="{3076A3C0-47DC-DDA8-6786-565690E90EB8}"/>
              </a:ext>
            </a:extLst>
          </p:cNvPr>
          <p:cNvSpPr>
            <a:spLocks noGrp="1" noRot="1" noMove="1" noResize="1" noEditPoints="1" noAdjustHandles="1" noChangeArrowheads="1" noChangeShapeType="1"/>
          </p:cNvSpPr>
          <p:nvPr/>
        </p:nvSpPr>
        <p:spPr>
          <a:xfrm>
            <a:off x="8628668" y="1870176"/>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20000" tIns="0" rIns="0" bIns="0" rtlCol="0" anchor="ctr"/>
          <a:lstStyle/>
          <a:p>
            <a:r>
              <a:rPr lang="uk-UA" sz="1400" dirty="0">
                <a:solidFill>
                  <a:schemeClr val="bg1"/>
                </a:solidFill>
              </a:rPr>
              <a:t>Спільний робочий </a:t>
            </a:r>
            <a:br>
              <a:rPr lang="uk-UA" sz="1400" dirty="0">
                <a:solidFill>
                  <a:schemeClr val="bg1"/>
                </a:solidFill>
              </a:rPr>
            </a:br>
            <a:r>
              <a:rPr lang="uk-UA" sz="1400" dirty="0">
                <a:solidFill>
                  <a:schemeClr val="bg1"/>
                </a:solidFill>
                <a:latin typeface="+mn-lt"/>
              </a:rPr>
              <a:t>простір для основних учасників кримінального провадження</a:t>
            </a:r>
          </a:p>
        </p:txBody>
      </p:sp>
      <p:sp>
        <p:nvSpPr>
          <p:cNvPr id="93" name="Rectangle 92">
            <a:extLst>
              <a:ext uri="{FF2B5EF4-FFF2-40B4-BE49-F238E27FC236}">
                <a16:creationId xmlns:a16="http://schemas.microsoft.com/office/drawing/2014/main" id="{BCAB7DF1-C0BD-1556-D78B-34FDE8E3B620}"/>
              </a:ext>
            </a:extLst>
          </p:cNvPr>
          <p:cNvSpPr>
            <a:spLocks noGrp="1" noRot="1" noMove="1" noResize="1" noEditPoints="1" noAdjustHandles="1" noChangeArrowheads="1" noChangeShapeType="1"/>
          </p:cNvSpPr>
          <p:nvPr/>
        </p:nvSpPr>
        <p:spPr>
          <a:xfrm>
            <a:off x="8628667" y="3017616"/>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20000" tIns="0" rIns="0" bIns="0" rtlCol="0" anchor="ctr"/>
          <a:lstStyle/>
          <a:p>
            <a:r>
              <a:rPr lang="uk-UA" sz="1400" dirty="0">
                <a:solidFill>
                  <a:schemeClr val="bg1"/>
                </a:solidFill>
              </a:rPr>
              <a:t>Миттєвий обмін інформацією </a:t>
            </a:r>
            <a:r>
              <a:rPr lang="uk-UA" sz="1400" dirty="0">
                <a:solidFill>
                  <a:schemeClr val="bg1"/>
                </a:solidFill>
                <a:latin typeface="+mn-lt"/>
              </a:rPr>
              <a:t>між учасниками кримінального провадження</a:t>
            </a:r>
          </a:p>
        </p:txBody>
      </p:sp>
      <p:sp>
        <p:nvSpPr>
          <p:cNvPr id="94" name="Rectangle 93">
            <a:extLst>
              <a:ext uri="{FF2B5EF4-FFF2-40B4-BE49-F238E27FC236}">
                <a16:creationId xmlns:a16="http://schemas.microsoft.com/office/drawing/2014/main" id="{6BFBE202-EBE9-1448-3A52-AC5FEAB7A9E3}"/>
              </a:ext>
            </a:extLst>
          </p:cNvPr>
          <p:cNvSpPr>
            <a:spLocks noGrp="1" noRot="1" noMove="1" noResize="1" noEditPoints="1" noAdjustHandles="1" noChangeArrowheads="1" noChangeShapeType="1"/>
          </p:cNvSpPr>
          <p:nvPr/>
        </p:nvSpPr>
        <p:spPr>
          <a:xfrm>
            <a:off x="8628667" y="4165056"/>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20000" tIns="0" rIns="0" bIns="0" rtlCol="0" anchor="ctr"/>
          <a:lstStyle/>
          <a:p>
            <a:r>
              <a:rPr lang="uk-UA" sz="1600" dirty="0">
                <a:solidFill>
                  <a:schemeClr val="bg1"/>
                </a:solidFill>
              </a:rPr>
              <a:t>Створення процесуальних документів в електронній формі</a:t>
            </a:r>
          </a:p>
        </p:txBody>
      </p:sp>
      <p:sp>
        <p:nvSpPr>
          <p:cNvPr id="95" name="Rectangle 94">
            <a:extLst>
              <a:ext uri="{FF2B5EF4-FFF2-40B4-BE49-F238E27FC236}">
                <a16:creationId xmlns:a16="http://schemas.microsoft.com/office/drawing/2014/main" id="{210ACB91-BD6B-09C8-6818-082869F91AA7}"/>
              </a:ext>
            </a:extLst>
          </p:cNvPr>
          <p:cNvSpPr>
            <a:spLocks noGrp="1" noRot="1" noMove="1" noResize="1" noEditPoints="1" noAdjustHandles="1" noChangeArrowheads="1" noChangeShapeType="1"/>
          </p:cNvSpPr>
          <p:nvPr/>
        </p:nvSpPr>
        <p:spPr>
          <a:xfrm>
            <a:off x="8628667" y="5312496"/>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20000" tIns="0" rIns="0" bIns="0" rtlCol="0" anchor="ctr"/>
          <a:lstStyle/>
          <a:p>
            <a:r>
              <a:rPr lang="uk-UA" sz="1400" dirty="0">
                <a:solidFill>
                  <a:schemeClr val="bg1"/>
                </a:solidFill>
              </a:rPr>
              <a:t>Стандартизація </a:t>
            </a:r>
            <a:r>
              <a:rPr lang="uk-UA" sz="1400" dirty="0">
                <a:solidFill>
                  <a:schemeClr val="bg1"/>
                </a:solidFill>
                <a:latin typeface="+mn-lt"/>
              </a:rPr>
              <a:t>процесуальних документів, процесів і процедур — «єдині стандарти»</a:t>
            </a:r>
          </a:p>
        </p:txBody>
      </p:sp>
      <p:cxnSp>
        <p:nvCxnSpPr>
          <p:cNvPr id="97" name="Connector: Elbow 96">
            <a:extLst>
              <a:ext uri="{FF2B5EF4-FFF2-40B4-BE49-F238E27FC236}">
                <a16:creationId xmlns:a16="http://schemas.microsoft.com/office/drawing/2014/main" id="{CB911056-17C9-C249-D0D8-4ADD4D0D66B6}"/>
              </a:ext>
            </a:extLst>
          </p:cNvPr>
          <p:cNvCxnSpPr>
            <a:cxnSpLocks noGrp="1" noRot="1" noMove="1" noResize="1" noEditPoints="1" noAdjustHandles="1" noChangeArrowheads="1" noChangeShapeType="1"/>
            <a:stCxn id="72" idx="3"/>
            <a:endCxn id="16" idx="0"/>
          </p:cNvCxnSpPr>
          <p:nvPr/>
        </p:nvCxnSpPr>
        <p:spPr>
          <a:xfrm>
            <a:off x="3675518" y="2188321"/>
            <a:ext cx="2420482" cy="381645"/>
          </a:xfrm>
          <a:prstGeom prst="bentConnector2">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2134D681-9952-7886-99AC-33C55BC79EB8}"/>
              </a:ext>
            </a:extLst>
          </p:cNvPr>
          <p:cNvSpPr>
            <a:spLocks noGrp="1" noRot="1" noMove="1" noResize="1" noEditPoints="1" noAdjustHandles="1" noChangeArrowheads="1" noChangeShapeType="1"/>
          </p:cNvSpPr>
          <p:nvPr/>
        </p:nvSpPr>
        <p:spPr>
          <a:xfrm>
            <a:off x="435518" y="1870176"/>
            <a:ext cx="3240000" cy="636290"/>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720000" bIns="0" rtlCol="0" anchor="ctr"/>
          <a:lstStyle/>
          <a:p>
            <a:pPr algn="r"/>
            <a:r>
              <a:rPr lang="uk-UA" sz="1800" dirty="0">
                <a:solidFill>
                  <a:schemeClr val="bg1"/>
                </a:solidFill>
              </a:rPr>
              <a:t>Взаємодія з іншими системами</a:t>
            </a:r>
          </a:p>
        </p:txBody>
      </p:sp>
      <p:pic>
        <p:nvPicPr>
          <p:cNvPr id="104" name="Graphic 103" descr="Network outline">
            <a:extLst>
              <a:ext uri="{FF2B5EF4-FFF2-40B4-BE49-F238E27FC236}">
                <a16:creationId xmlns:a16="http://schemas.microsoft.com/office/drawing/2014/main" id="{89393844-4856-D9FF-5F64-02ED53880F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6939" y="1914001"/>
            <a:ext cx="548640" cy="548640"/>
          </a:xfrm>
          <a:prstGeom prst="rect">
            <a:avLst/>
          </a:prstGeom>
        </p:spPr>
      </p:pic>
      <p:pic>
        <p:nvPicPr>
          <p:cNvPr id="106" name="Graphic 105" descr="Eye Scan outline">
            <a:extLst>
              <a:ext uri="{FF2B5EF4-FFF2-40B4-BE49-F238E27FC236}">
                <a16:creationId xmlns:a16="http://schemas.microsoft.com/office/drawing/2014/main" id="{1CE7A251-3875-AD9E-48B5-41C95B65135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5758" y="3154680"/>
            <a:ext cx="548640" cy="548640"/>
          </a:xfrm>
          <a:prstGeom prst="rect">
            <a:avLst/>
          </a:prstGeom>
        </p:spPr>
      </p:pic>
      <p:pic>
        <p:nvPicPr>
          <p:cNvPr id="108" name="Graphic 107" descr="Security camera outline">
            <a:extLst>
              <a:ext uri="{FF2B5EF4-FFF2-40B4-BE49-F238E27FC236}">
                <a16:creationId xmlns:a16="http://schemas.microsoft.com/office/drawing/2014/main" id="{DED168FC-121B-6CB7-2E4C-D544EDBCFB3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6939" y="4450730"/>
            <a:ext cx="548640" cy="548640"/>
          </a:xfrm>
          <a:prstGeom prst="rect">
            <a:avLst/>
          </a:prstGeom>
        </p:spPr>
      </p:pic>
      <p:pic>
        <p:nvPicPr>
          <p:cNvPr id="110" name="Graphic 109" descr="Magic Wand Auto outline">
            <a:extLst>
              <a:ext uri="{FF2B5EF4-FFF2-40B4-BE49-F238E27FC236}">
                <a16:creationId xmlns:a16="http://schemas.microsoft.com/office/drawing/2014/main" id="{2AF2F915-331D-7616-7084-02D3AEAABD93}"/>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6939" y="5744058"/>
            <a:ext cx="548640" cy="548640"/>
          </a:xfrm>
          <a:prstGeom prst="rect">
            <a:avLst/>
          </a:prstGeom>
        </p:spPr>
      </p:pic>
      <p:pic>
        <p:nvPicPr>
          <p:cNvPr id="112" name="Graphic 111" descr="Circles with arrows outline">
            <a:extLst>
              <a:ext uri="{FF2B5EF4-FFF2-40B4-BE49-F238E27FC236}">
                <a16:creationId xmlns:a16="http://schemas.microsoft.com/office/drawing/2014/main" id="{19C686ED-744D-8E63-E88C-D4F844374A13}"/>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3818" y="3204667"/>
            <a:ext cx="548640" cy="548640"/>
          </a:xfrm>
          <a:prstGeom prst="rect">
            <a:avLst/>
          </a:prstGeom>
        </p:spPr>
      </p:pic>
      <p:pic>
        <p:nvPicPr>
          <p:cNvPr id="114" name="Graphic 113" descr="Internet Of Things outline">
            <a:extLst>
              <a:ext uri="{FF2B5EF4-FFF2-40B4-BE49-F238E27FC236}">
                <a16:creationId xmlns:a16="http://schemas.microsoft.com/office/drawing/2014/main" id="{7F975A38-020B-4A76-56FE-97CCCFA2BC30}"/>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8103" y="2021326"/>
            <a:ext cx="548640" cy="548640"/>
          </a:xfrm>
          <a:prstGeom prst="rect">
            <a:avLst/>
          </a:prstGeom>
        </p:spPr>
      </p:pic>
      <p:pic>
        <p:nvPicPr>
          <p:cNvPr id="116" name="Graphic 115" descr="Document outline">
            <a:extLst>
              <a:ext uri="{FF2B5EF4-FFF2-40B4-BE49-F238E27FC236}">
                <a16:creationId xmlns:a16="http://schemas.microsoft.com/office/drawing/2014/main" id="{B83A4428-84C3-A7B5-A371-821DC1A768F1}"/>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15464" y="4329375"/>
            <a:ext cx="548640" cy="548640"/>
          </a:xfrm>
          <a:prstGeom prst="rect">
            <a:avLst/>
          </a:prstGeom>
        </p:spPr>
      </p:pic>
      <p:pic>
        <p:nvPicPr>
          <p:cNvPr id="118" name="Graphic 117" descr="Stamp outline">
            <a:extLst>
              <a:ext uri="{FF2B5EF4-FFF2-40B4-BE49-F238E27FC236}">
                <a16:creationId xmlns:a16="http://schemas.microsoft.com/office/drawing/2014/main" id="{468CC5CC-3B61-CA44-CB82-C363544A8900}"/>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08103" y="5518943"/>
            <a:ext cx="548640" cy="548640"/>
          </a:xfrm>
          <a:prstGeom prst="rect">
            <a:avLst/>
          </a:prstGeom>
        </p:spPr>
      </p:pic>
      <p:cxnSp>
        <p:nvCxnSpPr>
          <p:cNvPr id="4" name="Connector: Elbow 96">
            <a:extLst>
              <a:ext uri="{FF2B5EF4-FFF2-40B4-BE49-F238E27FC236}">
                <a16:creationId xmlns:a16="http://schemas.microsoft.com/office/drawing/2014/main" id="{CAF2EE12-0231-B6CA-8EAD-91643404764C}"/>
              </a:ext>
            </a:extLst>
          </p:cNvPr>
          <p:cNvCxnSpPr>
            <a:cxnSpLocks noGrp="1" noRot="1" noMove="1" noResize="1" noEditPoints="1" noAdjustHandles="1" noChangeArrowheads="1" noChangeShapeType="1"/>
            <a:stCxn id="84" idx="3"/>
            <a:endCxn id="5" idx="1"/>
          </p:cNvCxnSpPr>
          <p:nvPr/>
        </p:nvCxnSpPr>
        <p:spPr>
          <a:xfrm flipV="1">
            <a:off x="3675518" y="3210283"/>
            <a:ext cx="1544340" cy="247846"/>
          </a:xfrm>
          <a:prstGeom prst="bentConnector4">
            <a:avLst>
              <a:gd name="adj1" fmla="val 38250"/>
              <a:gd name="adj2" fmla="val 338660"/>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13" name="Connector: Elbow 96">
            <a:extLst>
              <a:ext uri="{FF2B5EF4-FFF2-40B4-BE49-F238E27FC236}">
                <a16:creationId xmlns:a16="http://schemas.microsoft.com/office/drawing/2014/main" id="{523E7857-A076-36DA-82C8-B434D04B02CC}"/>
              </a:ext>
            </a:extLst>
          </p:cNvPr>
          <p:cNvCxnSpPr>
            <a:cxnSpLocks noGrp="1" noRot="1" noMove="1" noResize="1" noEditPoints="1" noAdjustHandles="1" noChangeArrowheads="1" noChangeShapeType="1"/>
            <a:stCxn id="86" idx="3"/>
            <a:endCxn id="5" idx="2"/>
          </p:cNvCxnSpPr>
          <p:nvPr/>
        </p:nvCxnSpPr>
        <p:spPr>
          <a:xfrm flipV="1">
            <a:off x="3675518" y="4086424"/>
            <a:ext cx="1181430" cy="659792"/>
          </a:xfrm>
          <a:prstGeom prst="bentConnector3">
            <a:avLst>
              <a:gd name="adj1" fmla="val 50000"/>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17" name="Connector: Elbow 96">
            <a:extLst>
              <a:ext uri="{FF2B5EF4-FFF2-40B4-BE49-F238E27FC236}">
                <a16:creationId xmlns:a16="http://schemas.microsoft.com/office/drawing/2014/main" id="{FB5A35A0-650F-D4CA-44FF-0809C7C36498}"/>
              </a:ext>
            </a:extLst>
          </p:cNvPr>
          <p:cNvCxnSpPr>
            <a:cxnSpLocks noGrp="1" noRot="1" noMove="1" noResize="1" noEditPoints="1" noAdjustHandles="1" noChangeArrowheads="1" noChangeShapeType="1"/>
            <a:stCxn id="85" idx="3"/>
            <a:endCxn id="5" idx="3"/>
          </p:cNvCxnSpPr>
          <p:nvPr/>
        </p:nvCxnSpPr>
        <p:spPr>
          <a:xfrm flipV="1">
            <a:off x="3675518" y="4962565"/>
            <a:ext cx="1544340" cy="1073409"/>
          </a:xfrm>
          <a:prstGeom prst="bentConnector2">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20" name="Connector: Elbow 96">
            <a:extLst>
              <a:ext uri="{FF2B5EF4-FFF2-40B4-BE49-F238E27FC236}">
                <a16:creationId xmlns:a16="http://schemas.microsoft.com/office/drawing/2014/main" id="{CAA38405-1A25-4030-5FE5-23D89F4656D0}"/>
              </a:ext>
            </a:extLst>
          </p:cNvPr>
          <p:cNvCxnSpPr>
            <a:cxnSpLocks noGrp="1" noRot="1" noMove="1" noResize="1" noEditPoints="1" noAdjustHandles="1" noChangeArrowheads="1" noChangeShapeType="1"/>
            <a:stCxn id="5" idx="7"/>
            <a:endCxn id="87" idx="1"/>
          </p:cNvCxnSpPr>
          <p:nvPr/>
        </p:nvCxnSpPr>
        <p:spPr>
          <a:xfrm rot="5400000" flipH="1" flipV="1">
            <a:off x="7370734" y="1952349"/>
            <a:ext cx="859340" cy="1656528"/>
          </a:xfrm>
          <a:prstGeom prst="bentConnector2">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23" name="Connector: Elbow 96">
            <a:extLst>
              <a:ext uri="{FF2B5EF4-FFF2-40B4-BE49-F238E27FC236}">
                <a16:creationId xmlns:a16="http://schemas.microsoft.com/office/drawing/2014/main" id="{7D77B8D2-6645-7F92-6395-CEFB00B3EB1B}"/>
              </a:ext>
            </a:extLst>
          </p:cNvPr>
          <p:cNvCxnSpPr>
            <a:cxnSpLocks noGrp="1" noRot="1" noMove="1" noResize="1" noEditPoints="1" noAdjustHandles="1" noChangeArrowheads="1" noChangeShapeType="1"/>
            <a:stCxn id="16" idx="6"/>
            <a:endCxn id="93" idx="1"/>
          </p:cNvCxnSpPr>
          <p:nvPr/>
        </p:nvCxnSpPr>
        <p:spPr>
          <a:xfrm flipV="1">
            <a:off x="7612458" y="3498383"/>
            <a:ext cx="1016209" cy="588042"/>
          </a:xfrm>
          <a:prstGeom prst="bentConnector3">
            <a:avLst>
              <a:gd name="adj1" fmla="val 50000"/>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26" name="Connector: Elbow 96">
            <a:extLst>
              <a:ext uri="{FF2B5EF4-FFF2-40B4-BE49-F238E27FC236}">
                <a16:creationId xmlns:a16="http://schemas.microsoft.com/office/drawing/2014/main" id="{56BC6469-8DA0-BA72-06A3-191DA4FEE0FD}"/>
              </a:ext>
            </a:extLst>
          </p:cNvPr>
          <p:cNvCxnSpPr>
            <a:cxnSpLocks noGrp="1" noRot="1" noMove="1" noResize="1" noEditPoints="1" noAdjustHandles="1" noChangeArrowheads="1" noChangeShapeType="1"/>
            <a:stCxn id="5" idx="5"/>
            <a:endCxn id="94" idx="1"/>
          </p:cNvCxnSpPr>
          <p:nvPr/>
        </p:nvCxnSpPr>
        <p:spPr>
          <a:xfrm rot="5400000" flipH="1" flipV="1">
            <a:off x="7642032" y="3975930"/>
            <a:ext cx="316742" cy="1656527"/>
          </a:xfrm>
          <a:prstGeom prst="bentConnector4">
            <a:avLst>
              <a:gd name="adj1" fmla="val -72172"/>
              <a:gd name="adj2" fmla="val 60954"/>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29" name="Connector: Elbow 96">
            <a:extLst>
              <a:ext uri="{FF2B5EF4-FFF2-40B4-BE49-F238E27FC236}">
                <a16:creationId xmlns:a16="http://schemas.microsoft.com/office/drawing/2014/main" id="{8E892DAC-2356-6691-EDA1-B5DAC1D40AA2}"/>
              </a:ext>
            </a:extLst>
          </p:cNvPr>
          <p:cNvCxnSpPr>
            <a:cxnSpLocks noGrp="1" noRot="1" noMove="1" noResize="1" noEditPoints="1" noAdjustHandles="1" noChangeArrowheads="1" noChangeShapeType="1"/>
            <a:stCxn id="5" idx="4"/>
            <a:endCxn id="95" idx="1"/>
          </p:cNvCxnSpPr>
          <p:nvPr/>
        </p:nvCxnSpPr>
        <p:spPr>
          <a:xfrm rot="16200000" flipH="1">
            <a:off x="7128439" y="4293035"/>
            <a:ext cx="467788" cy="2532668"/>
          </a:xfrm>
          <a:prstGeom prst="bentConnector2">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0FC3348-762B-F13B-8C10-F713169A0D3C}"/>
              </a:ext>
            </a:extLst>
          </p:cNvPr>
          <p:cNvSpPr>
            <a:spLocks noGrp="1" noRot="1" noChangeAspect="1" noMove="1" noResize="1" noEditPoints="1" noAdjustHandles="1" noChangeArrowheads="1" noChangeShapeType="1"/>
          </p:cNvSpPr>
          <p:nvPr/>
        </p:nvSpPr>
        <p:spPr>
          <a:xfrm>
            <a:off x="4989688" y="2980113"/>
            <a:ext cx="2212622" cy="221262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solidFill>
                <a:schemeClr val="bg1"/>
              </a:solidFill>
            </a:endParaRPr>
          </a:p>
        </p:txBody>
      </p:sp>
      <p:pic>
        <p:nvPicPr>
          <p:cNvPr id="33" name="Picture 32">
            <a:extLst>
              <a:ext uri="{FF2B5EF4-FFF2-40B4-BE49-F238E27FC236}">
                <a16:creationId xmlns:a16="http://schemas.microsoft.com/office/drawing/2014/main" id="{B8BAD4A5-F42B-E3CE-3C44-B6CCED208F6E}"/>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Lst>
          </a:blip>
          <a:stretch>
            <a:fillRect/>
          </a:stretch>
        </p:blipFill>
        <p:spPr>
          <a:xfrm>
            <a:off x="5174642" y="3949264"/>
            <a:ext cx="1842715" cy="274320"/>
          </a:xfrm>
          <a:prstGeom prst="rect">
            <a:avLst/>
          </a:prstGeom>
        </p:spPr>
      </p:pic>
      <p:sp>
        <p:nvSpPr>
          <p:cNvPr id="5" name="Oval 4">
            <a:extLst>
              <a:ext uri="{FF2B5EF4-FFF2-40B4-BE49-F238E27FC236}">
                <a16:creationId xmlns:a16="http://schemas.microsoft.com/office/drawing/2014/main" id="{FD27D76D-8CEF-098B-E62B-1A8502C7B41F}"/>
              </a:ext>
            </a:extLst>
          </p:cNvPr>
          <p:cNvSpPr>
            <a:spLocks noGrp="1" noRot="1" noMove="1" noResize="1" noEditPoints="1" noAdjustHandles="1" noChangeArrowheads="1" noChangeShapeType="1"/>
          </p:cNvSpPr>
          <p:nvPr/>
        </p:nvSpPr>
        <p:spPr>
          <a:xfrm>
            <a:off x="4856948" y="2847373"/>
            <a:ext cx="2478102" cy="2478102"/>
          </a:xfrm>
          <a:prstGeom prst="ellipse">
            <a:avLst/>
          </a:prstGeom>
          <a:noFill/>
          <a:ln w="9525">
            <a:solidFill>
              <a:schemeClr val="bg1"/>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7277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4AB59C7-4629-D348-74B7-7F94D40B644A}"/>
              </a:ext>
            </a:extLst>
          </p:cNvPr>
          <p:cNvSpPr>
            <a:spLocks noGrp="1"/>
          </p:cNvSpPr>
          <p:nvPr>
            <p:ph type="title"/>
          </p:nvPr>
        </p:nvSpPr>
        <p:spPr/>
        <p:txBody>
          <a:bodyPr anchor="b">
            <a:noAutofit/>
          </a:bodyPr>
          <a:lstStyle/>
          <a:p>
            <a:r>
              <a:rPr lang="uk-UA" sz="3800" dirty="0"/>
              <a:t>СТВОРЕННЯ ПРОЦЕСУАЛЬНИХ ДОКУМЕНТІВ В ЕЛЕКТРОННІЙ ФОРМІ</a:t>
            </a:r>
            <a:endParaRPr lang="en-US" sz="3800" dirty="0"/>
          </a:p>
        </p:txBody>
      </p:sp>
      <p:pic>
        <p:nvPicPr>
          <p:cNvPr id="18" name="Picture Placeholder 17">
            <a:extLst>
              <a:ext uri="{FF2B5EF4-FFF2-40B4-BE49-F238E27FC236}">
                <a16:creationId xmlns:a16="http://schemas.microsoft.com/office/drawing/2014/main" id="{1162A744-277F-3715-95DF-B0FB1DDDB03F}"/>
              </a:ext>
            </a:extLst>
          </p:cNvPr>
          <p:cNvPicPr>
            <a:picLocks noGrp="1" noChangeAspect="1"/>
          </p:cNvPicPr>
          <p:nvPr>
            <p:ph type="pic" idx="1"/>
          </p:nvPr>
        </p:nvPicPr>
        <p:blipFill rotWithShape="1">
          <a:blip r:embed="rId2"/>
          <a:srcRect t="-71" b="29209"/>
          <a:stretch/>
        </p:blipFill>
        <p:spPr>
          <a:xfrm>
            <a:off x="839788" y="2155375"/>
            <a:ext cx="3916620" cy="3931508"/>
          </a:xfrm>
          <a:prstGeom prst="rect">
            <a:avLst/>
          </a:prstGeom>
          <a:noFill/>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 Placeholder 2">
            <a:extLst>
              <a:ext uri="{FF2B5EF4-FFF2-40B4-BE49-F238E27FC236}">
                <a16:creationId xmlns:a16="http://schemas.microsoft.com/office/drawing/2014/main" id="{B87CF335-3A62-24E0-27F4-A8127230EEBA}"/>
              </a:ext>
            </a:extLst>
          </p:cNvPr>
          <p:cNvSpPr>
            <a:spLocks noGrp="1"/>
          </p:cNvSpPr>
          <p:nvPr>
            <p:ph type="body" sz="half" idx="2"/>
          </p:nvPr>
        </p:nvSpPr>
        <p:spPr/>
        <p:txBody>
          <a:bodyPr>
            <a:noAutofit/>
          </a:bodyPr>
          <a:lstStyle/>
          <a:p>
            <a:pPr>
              <a:lnSpc>
                <a:spcPct val="110000"/>
              </a:lnSpc>
            </a:pPr>
            <a:r>
              <a:rPr lang="uk-UA" sz="2200" dirty="0">
                <a:solidFill>
                  <a:schemeClr val="accent1"/>
                </a:solidFill>
              </a:rPr>
              <a:t>В іКейс є можливість формування процесуальних документів, що автоматизує цей процес для слідчих та прокурорів. Це скорочує час на заповнення, знижує кількість помилок, автоматично підтягує частину даних із системи, зменшує витрати на логістику та забезпечує миттєвий обмін інформацією між відомствами. Цифровий підпис підвищує безпеку та автентичність. Наразі введено 58 форм і шаблонів документів, мета - досягти 90 форм для покриття 99% слідчих дій.</a:t>
            </a:r>
            <a:endParaRPr lang="en-US" sz="2200" dirty="0">
              <a:solidFill>
                <a:schemeClr val="accent1"/>
              </a:solidFill>
            </a:endParaRPr>
          </a:p>
        </p:txBody>
      </p:sp>
      <p:sp>
        <p:nvSpPr>
          <p:cNvPr id="4" name="Slide Number Placeholder 3">
            <a:extLst>
              <a:ext uri="{FF2B5EF4-FFF2-40B4-BE49-F238E27FC236}">
                <a16:creationId xmlns:a16="http://schemas.microsoft.com/office/drawing/2014/main" id="{77902D1B-57C5-6B48-2A0B-DB9D4CDEE5F0}"/>
              </a:ext>
            </a:extLst>
          </p:cNvPr>
          <p:cNvSpPr>
            <a:spLocks noGrp="1"/>
          </p:cNvSpPr>
          <p:nvPr>
            <p:ph type="sldNum" sz="quarter" idx="4"/>
          </p:nvPr>
        </p:nvSpPr>
        <p:spPr/>
        <p:txBody>
          <a:bodyPr anchor="ctr">
            <a:normAutofit/>
          </a:bodyPr>
          <a:lstStyle/>
          <a:p>
            <a:pPr>
              <a:spcAft>
                <a:spcPts val="600"/>
              </a:spcAft>
            </a:pPr>
            <a:fld id="{6137AD2F-C1E6-46CE-97EB-960FCDB7646A}" type="slidenum">
              <a:rPr lang="en-US" smtClean="0"/>
              <a:pPr>
                <a:spcAft>
                  <a:spcPts val="600"/>
                </a:spcAft>
              </a:pPr>
              <a:t>14</a:t>
            </a:fld>
            <a:endParaRPr lang="en-US"/>
          </a:p>
        </p:txBody>
      </p:sp>
    </p:spTree>
    <p:extLst>
      <p:ext uri="{BB962C8B-B14F-4D97-AF65-F5344CB8AC3E}">
        <p14:creationId xmlns:p14="http://schemas.microsoft.com/office/powerpoint/2010/main" val="327878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F6B7D6F-B1A0-0DAB-5B1B-8DB108811058}"/>
              </a:ext>
            </a:extLst>
          </p:cNvPr>
          <p:cNvGrpSpPr>
            <a:grpSpLocks noGrp="1" noUngrp="1" noRot="1" noMove="1" noResize="1"/>
          </p:cNvGrpSpPr>
          <p:nvPr/>
        </p:nvGrpSpPr>
        <p:grpSpPr>
          <a:xfrm>
            <a:off x="1462469" y="890474"/>
            <a:ext cx="9680350" cy="5250262"/>
            <a:chOff x="1453138" y="909135"/>
            <a:chExt cx="9680350" cy="5250262"/>
          </a:xfrm>
        </p:grpSpPr>
        <p:pic>
          <p:nvPicPr>
            <p:cNvPr id="11" name="Picture 10" descr="A screenshot of a computer&#10;&#10;Description automatically generated">
              <a:extLst>
                <a:ext uri="{FF2B5EF4-FFF2-40B4-BE49-F238E27FC236}">
                  <a16:creationId xmlns:a16="http://schemas.microsoft.com/office/drawing/2014/main" id="{5C837A55-B823-4B0B-E412-5E9F5625C9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1459136" y="909135"/>
              <a:ext cx="9674352" cy="1156964"/>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5210BFD-2041-3B6F-9AAD-626302AC573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1453138" y="1917119"/>
              <a:ext cx="9655869" cy="4242278"/>
            </a:xfrm>
            <a:prstGeom prst="rect">
              <a:avLst/>
            </a:prstGeom>
          </p:spPr>
        </p:pic>
      </p:grpSp>
      <p:sp>
        <p:nvSpPr>
          <p:cNvPr id="4" name="Slide Number Placeholder 3">
            <a:extLst>
              <a:ext uri="{FF2B5EF4-FFF2-40B4-BE49-F238E27FC236}">
                <a16:creationId xmlns:a16="http://schemas.microsoft.com/office/drawing/2014/main" id="{72B7C982-C3A8-294C-53B2-EB0B6FACBC6B}"/>
              </a:ext>
            </a:extLst>
          </p:cNvPr>
          <p:cNvSpPr>
            <a:spLocks noGrp="1" noRot="1" noMove="1" noResize="1" noEditPoints="1" noAdjustHandles="1" noChangeArrowheads="1" noChangeShapeType="1"/>
          </p:cNvSpPr>
          <p:nvPr>
            <p:ph type="sldNum" sz="quarter" idx="4"/>
          </p:nvPr>
        </p:nvSpPr>
        <p:spPr>
          <a:xfrm>
            <a:off x="9448800" y="6356032"/>
            <a:ext cx="478739" cy="365125"/>
          </a:xfrm>
        </p:spPr>
        <p:txBody>
          <a:bodyPr/>
          <a:lstStyle/>
          <a:p>
            <a:fld id="{6137AD2F-C1E6-46CE-97EB-960FCDB7646A}" type="slidenum">
              <a:rPr lang="en-US" smtClean="0"/>
              <a:pPr/>
              <a:t>15</a:t>
            </a:fld>
            <a:endParaRPr lang="en-US" dirty="0"/>
          </a:p>
        </p:txBody>
      </p:sp>
      <p:grpSp>
        <p:nvGrpSpPr>
          <p:cNvPr id="120" name="Frame with Window">
            <a:extLst>
              <a:ext uri="{FF2B5EF4-FFF2-40B4-BE49-F238E27FC236}">
                <a16:creationId xmlns:a16="http://schemas.microsoft.com/office/drawing/2014/main" id="{74B66D42-94B7-EBB7-0721-56EEF6BB73EB}"/>
              </a:ext>
            </a:extLst>
          </p:cNvPr>
          <p:cNvGrpSpPr>
            <a:grpSpLocks noGrp="1" noUngrp="1" noRot="1" noMove="1" noResize="1"/>
          </p:cNvGrpSpPr>
          <p:nvPr/>
        </p:nvGrpSpPr>
        <p:grpSpPr>
          <a:xfrm>
            <a:off x="1085460" y="474094"/>
            <a:ext cx="10058400" cy="5657850"/>
            <a:chOff x="923556" y="1492565"/>
            <a:chExt cx="10058400" cy="5657850"/>
          </a:xfrm>
        </p:grpSpPr>
        <p:grpSp>
          <p:nvGrpSpPr>
            <p:cNvPr id="119" name="eCase window">
              <a:extLst>
                <a:ext uri="{FF2B5EF4-FFF2-40B4-BE49-F238E27FC236}">
                  <a16:creationId xmlns:a16="http://schemas.microsoft.com/office/drawing/2014/main" id="{F7C21301-B4ED-119A-7755-2C5CD26F5DBB}"/>
                </a:ext>
              </a:extLst>
            </p:cNvPr>
            <p:cNvGrpSpPr>
              <a:grpSpLocks noGrp="1" noUngrp="1" noRot="1" noMove="1" noResize="1"/>
            </p:cNvGrpSpPr>
            <p:nvPr/>
          </p:nvGrpSpPr>
          <p:grpSpPr>
            <a:xfrm>
              <a:off x="953083" y="1503528"/>
              <a:ext cx="9999346" cy="5635924"/>
              <a:chOff x="1089514" y="464292"/>
              <a:chExt cx="9999346" cy="5635924"/>
            </a:xfrm>
          </p:grpSpPr>
          <p:grpSp>
            <p:nvGrpSpPr>
              <p:cNvPr id="118" name="Side Panel">
                <a:extLst>
                  <a:ext uri="{FF2B5EF4-FFF2-40B4-BE49-F238E27FC236}">
                    <a16:creationId xmlns:a16="http://schemas.microsoft.com/office/drawing/2014/main" id="{8800A96A-E54C-F069-2862-AA8FB618A0FB}"/>
                  </a:ext>
                </a:extLst>
              </p:cNvPr>
              <p:cNvGrpSpPr>
                <a:grpSpLocks noGrp="1" noUngrp="1" noRot="1" noMove="1" noResize="1"/>
              </p:cNvGrpSpPr>
              <p:nvPr/>
            </p:nvGrpSpPr>
            <p:grpSpPr>
              <a:xfrm>
                <a:off x="1089514" y="1013768"/>
                <a:ext cx="416609" cy="5086448"/>
                <a:chOff x="1089514" y="1013768"/>
                <a:chExt cx="416609" cy="5086448"/>
              </a:xfrm>
            </p:grpSpPr>
            <p:sp>
              <p:nvSpPr>
                <p:cNvPr id="10" name="Rectangle 9">
                  <a:extLst>
                    <a:ext uri="{FF2B5EF4-FFF2-40B4-BE49-F238E27FC236}">
                      <a16:creationId xmlns:a16="http://schemas.microsoft.com/office/drawing/2014/main" id="{650EE278-6F98-7FCF-5FD9-552545865787}"/>
                    </a:ext>
                  </a:extLst>
                </p:cNvPr>
                <p:cNvSpPr>
                  <a:spLocks noGrp="1" noRot="1" noMove="1" noResize="1" noEditPoints="1" noAdjustHandles="1" noChangeArrowheads="1" noChangeShapeType="1"/>
                </p:cNvSpPr>
                <p:nvPr/>
              </p:nvSpPr>
              <p:spPr>
                <a:xfrm>
                  <a:off x="1089514" y="1013768"/>
                  <a:ext cx="416609" cy="5086448"/>
                </a:xfrm>
                <a:prstGeom prst="rect">
                  <a:avLst/>
                </a:prstGeom>
                <a:solidFill>
                  <a:srgbClr val="424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24242"/>
                    </a:solidFill>
                  </a:endParaRPr>
                </a:p>
              </p:txBody>
            </p:sp>
            <p:sp>
              <p:nvSpPr>
                <p:cNvPr id="110" name="Graphic 87" descr="Briefcase outline">
                  <a:extLst>
                    <a:ext uri="{FF2B5EF4-FFF2-40B4-BE49-F238E27FC236}">
                      <a16:creationId xmlns:a16="http://schemas.microsoft.com/office/drawing/2014/main" id="{BE7D9502-63AC-546F-D3BC-A4A61A2AACF7}"/>
                    </a:ext>
                  </a:extLst>
                </p:cNvPr>
                <p:cNvSpPr>
                  <a:spLocks noGrp="1" noRot="1" noMove="1" noResize="1" noEditPoints="1" noAdjustHandles="1" noChangeArrowheads="1" noChangeShapeType="1"/>
                </p:cNvSpPr>
                <p:nvPr/>
              </p:nvSpPr>
              <p:spPr>
                <a:xfrm>
                  <a:off x="1194051" y="1877693"/>
                  <a:ext cx="152400" cy="127676"/>
                </a:xfrm>
                <a:custGeom>
                  <a:avLst/>
                  <a:gdLst>
                    <a:gd name="connsiteX0" fmla="*/ 144780 w 152400"/>
                    <a:gd name="connsiteY0" fmla="*/ 20968 h 127676"/>
                    <a:gd name="connsiteX1" fmla="*/ 102870 w 152400"/>
                    <a:gd name="connsiteY1" fmla="*/ 20968 h 127676"/>
                    <a:gd name="connsiteX2" fmla="*/ 102870 w 152400"/>
                    <a:gd name="connsiteY2" fmla="*/ 9525 h 127676"/>
                    <a:gd name="connsiteX3" fmla="*/ 93345 w 152400"/>
                    <a:gd name="connsiteY3" fmla="*/ 0 h 127676"/>
                    <a:gd name="connsiteX4" fmla="*/ 59055 w 152400"/>
                    <a:gd name="connsiteY4" fmla="*/ 0 h 127676"/>
                    <a:gd name="connsiteX5" fmla="*/ 49530 w 152400"/>
                    <a:gd name="connsiteY5" fmla="*/ 9525 h 127676"/>
                    <a:gd name="connsiteX6" fmla="*/ 49530 w 152400"/>
                    <a:gd name="connsiteY6" fmla="*/ 20968 h 127676"/>
                    <a:gd name="connsiteX7" fmla="*/ 7620 w 152400"/>
                    <a:gd name="connsiteY7" fmla="*/ 20968 h 127676"/>
                    <a:gd name="connsiteX8" fmla="*/ 0 w 152400"/>
                    <a:gd name="connsiteY8" fmla="*/ 28588 h 127676"/>
                    <a:gd name="connsiteX9" fmla="*/ 0 w 152400"/>
                    <a:gd name="connsiteY9" fmla="*/ 120057 h 127676"/>
                    <a:gd name="connsiteX10" fmla="*/ 7620 w 152400"/>
                    <a:gd name="connsiteY10" fmla="*/ 127677 h 127676"/>
                    <a:gd name="connsiteX11" fmla="*/ 144780 w 152400"/>
                    <a:gd name="connsiteY11" fmla="*/ 127677 h 127676"/>
                    <a:gd name="connsiteX12" fmla="*/ 152400 w 152400"/>
                    <a:gd name="connsiteY12" fmla="*/ 120057 h 127676"/>
                    <a:gd name="connsiteX13" fmla="*/ 152400 w 152400"/>
                    <a:gd name="connsiteY13" fmla="*/ 28590 h 127676"/>
                    <a:gd name="connsiteX14" fmla="*/ 144780 w 152400"/>
                    <a:gd name="connsiteY14" fmla="*/ 20968 h 127676"/>
                    <a:gd name="connsiteX15" fmla="*/ 53340 w 152400"/>
                    <a:gd name="connsiteY15" fmla="*/ 9525 h 127676"/>
                    <a:gd name="connsiteX16" fmla="*/ 59055 w 152400"/>
                    <a:gd name="connsiteY16" fmla="*/ 3810 h 127676"/>
                    <a:gd name="connsiteX17" fmla="*/ 93345 w 152400"/>
                    <a:gd name="connsiteY17" fmla="*/ 3810 h 127676"/>
                    <a:gd name="connsiteX18" fmla="*/ 99060 w 152400"/>
                    <a:gd name="connsiteY18" fmla="*/ 9525 h 127676"/>
                    <a:gd name="connsiteX19" fmla="*/ 99060 w 152400"/>
                    <a:gd name="connsiteY19" fmla="*/ 20955 h 127676"/>
                    <a:gd name="connsiteX20" fmla="*/ 53340 w 152400"/>
                    <a:gd name="connsiteY20" fmla="*/ 20955 h 127676"/>
                    <a:gd name="connsiteX21" fmla="*/ 7620 w 152400"/>
                    <a:gd name="connsiteY21" fmla="*/ 24778 h 127676"/>
                    <a:gd name="connsiteX22" fmla="*/ 144780 w 152400"/>
                    <a:gd name="connsiteY22" fmla="*/ 24778 h 127676"/>
                    <a:gd name="connsiteX23" fmla="*/ 148590 w 152400"/>
                    <a:gd name="connsiteY23" fmla="*/ 28588 h 127676"/>
                    <a:gd name="connsiteX24" fmla="*/ 148590 w 152400"/>
                    <a:gd name="connsiteY24" fmla="*/ 62865 h 127676"/>
                    <a:gd name="connsiteX25" fmla="*/ 89535 w 152400"/>
                    <a:gd name="connsiteY25" fmla="*/ 62865 h 127676"/>
                    <a:gd name="connsiteX26" fmla="*/ 89535 w 152400"/>
                    <a:gd name="connsiteY26" fmla="*/ 55245 h 127676"/>
                    <a:gd name="connsiteX27" fmla="*/ 62865 w 152400"/>
                    <a:gd name="connsiteY27" fmla="*/ 55245 h 127676"/>
                    <a:gd name="connsiteX28" fmla="*/ 62865 w 152400"/>
                    <a:gd name="connsiteY28" fmla="*/ 62865 h 127676"/>
                    <a:gd name="connsiteX29" fmla="*/ 3810 w 152400"/>
                    <a:gd name="connsiteY29" fmla="*/ 62865 h 127676"/>
                    <a:gd name="connsiteX30" fmla="*/ 3810 w 152400"/>
                    <a:gd name="connsiteY30" fmla="*/ 28590 h 127676"/>
                    <a:gd name="connsiteX31" fmla="*/ 7618 w 152400"/>
                    <a:gd name="connsiteY31" fmla="*/ 24778 h 127676"/>
                    <a:gd name="connsiteX32" fmla="*/ 7620 w 152400"/>
                    <a:gd name="connsiteY32" fmla="*/ 24778 h 127676"/>
                    <a:gd name="connsiteX33" fmla="*/ 85725 w 152400"/>
                    <a:gd name="connsiteY33" fmla="*/ 59055 h 127676"/>
                    <a:gd name="connsiteX34" fmla="*/ 85725 w 152400"/>
                    <a:gd name="connsiteY34" fmla="*/ 72390 h 127676"/>
                    <a:gd name="connsiteX35" fmla="*/ 81915 w 152400"/>
                    <a:gd name="connsiteY35" fmla="*/ 76200 h 127676"/>
                    <a:gd name="connsiteX36" fmla="*/ 70485 w 152400"/>
                    <a:gd name="connsiteY36" fmla="*/ 76200 h 127676"/>
                    <a:gd name="connsiteX37" fmla="*/ 66675 w 152400"/>
                    <a:gd name="connsiteY37" fmla="*/ 72390 h 127676"/>
                    <a:gd name="connsiteX38" fmla="*/ 66675 w 152400"/>
                    <a:gd name="connsiteY38" fmla="*/ 59055 h 127676"/>
                    <a:gd name="connsiteX39" fmla="*/ 144780 w 152400"/>
                    <a:gd name="connsiteY39" fmla="*/ 123869 h 127676"/>
                    <a:gd name="connsiteX40" fmla="*/ 7620 w 152400"/>
                    <a:gd name="connsiteY40" fmla="*/ 123869 h 127676"/>
                    <a:gd name="connsiteX41" fmla="*/ 3810 w 152400"/>
                    <a:gd name="connsiteY41" fmla="*/ 120059 h 127676"/>
                    <a:gd name="connsiteX42" fmla="*/ 3810 w 152400"/>
                    <a:gd name="connsiteY42" fmla="*/ 66675 h 127676"/>
                    <a:gd name="connsiteX43" fmla="*/ 62865 w 152400"/>
                    <a:gd name="connsiteY43" fmla="*/ 66675 h 127676"/>
                    <a:gd name="connsiteX44" fmla="*/ 62865 w 152400"/>
                    <a:gd name="connsiteY44" fmla="*/ 72390 h 127676"/>
                    <a:gd name="connsiteX45" fmla="*/ 70485 w 152400"/>
                    <a:gd name="connsiteY45" fmla="*/ 80010 h 127676"/>
                    <a:gd name="connsiteX46" fmla="*/ 81915 w 152400"/>
                    <a:gd name="connsiteY46" fmla="*/ 80010 h 127676"/>
                    <a:gd name="connsiteX47" fmla="*/ 89535 w 152400"/>
                    <a:gd name="connsiteY47" fmla="*/ 72390 h 127676"/>
                    <a:gd name="connsiteX48" fmla="*/ 89535 w 152400"/>
                    <a:gd name="connsiteY48" fmla="*/ 66675 h 127676"/>
                    <a:gd name="connsiteX49" fmla="*/ 148590 w 152400"/>
                    <a:gd name="connsiteY49" fmla="*/ 66675 h 127676"/>
                    <a:gd name="connsiteX50" fmla="*/ 148590 w 152400"/>
                    <a:gd name="connsiteY50" fmla="*/ 120057 h 127676"/>
                    <a:gd name="connsiteX51" fmla="*/ 144782 w 152400"/>
                    <a:gd name="connsiteY51" fmla="*/ 123869 h 127676"/>
                    <a:gd name="connsiteX52" fmla="*/ 144780 w 152400"/>
                    <a:gd name="connsiteY52" fmla="*/ 123869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400" h="127676">
                      <a:moveTo>
                        <a:pt x="144780" y="20968"/>
                      </a:moveTo>
                      <a:lnTo>
                        <a:pt x="102870" y="20968"/>
                      </a:lnTo>
                      <a:lnTo>
                        <a:pt x="102870" y="9525"/>
                      </a:lnTo>
                      <a:cubicBezTo>
                        <a:pt x="102864" y="4267"/>
                        <a:pt x="98603" y="6"/>
                        <a:pt x="93345" y="0"/>
                      </a:cubicBezTo>
                      <a:lnTo>
                        <a:pt x="59055" y="0"/>
                      </a:lnTo>
                      <a:cubicBezTo>
                        <a:pt x="53797" y="6"/>
                        <a:pt x="49536" y="4267"/>
                        <a:pt x="49530" y="9525"/>
                      </a:cubicBezTo>
                      <a:lnTo>
                        <a:pt x="49530" y="20968"/>
                      </a:lnTo>
                      <a:lnTo>
                        <a:pt x="7620" y="20968"/>
                      </a:lnTo>
                      <a:cubicBezTo>
                        <a:pt x="3417" y="20982"/>
                        <a:pt x="14" y="24386"/>
                        <a:pt x="0" y="28588"/>
                      </a:cubicBezTo>
                      <a:lnTo>
                        <a:pt x="0" y="120057"/>
                      </a:lnTo>
                      <a:cubicBezTo>
                        <a:pt x="14" y="124260"/>
                        <a:pt x="3417" y="127663"/>
                        <a:pt x="7620" y="127677"/>
                      </a:cubicBezTo>
                      <a:lnTo>
                        <a:pt x="144780" y="127677"/>
                      </a:lnTo>
                      <a:cubicBezTo>
                        <a:pt x="148983" y="127663"/>
                        <a:pt x="152386" y="124260"/>
                        <a:pt x="152400" y="120057"/>
                      </a:cubicBezTo>
                      <a:lnTo>
                        <a:pt x="152400" y="28590"/>
                      </a:lnTo>
                      <a:cubicBezTo>
                        <a:pt x="152387" y="24387"/>
                        <a:pt x="148984" y="20982"/>
                        <a:pt x="144780" y="20968"/>
                      </a:cubicBezTo>
                      <a:close/>
                      <a:moveTo>
                        <a:pt x="53340" y="9525"/>
                      </a:moveTo>
                      <a:cubicBezTo>
                        <a:pt x="53340" y="6369"/>
                        <a:pt x="55899" y="3810"/>
                        <a:pt x="59055" y="3810"/>
                      </a:cubicBezTo>
                      <a:lnTo>
                        <a:pt x="93345" y="3810"/>
                      </a:lnTo>
                      <a:cubicBezTo>
                        <a:pt x="96501" y="3810"/>
                        <a:pt x="99060" y="6369"/>
                        <a:pt x="99060" y="9525"/>
                      </a:cubicBezTo>
                      <a:lnTo>
                        <a:pt x="99060" y="20955"/>
                      </a:lnTo>
                      <a:lnTo>
                        <a:pt x="53340" y="20955"/>
                      </a:lnTo>
                      <a:close/>
                      <a:moveTo>
                        <a:pt x="7620" y="24778"/>
                      </a:moveTo>
                      <a:lnTo>
                        <a:pt x="144780" y="24778"/>
                      </a:lnTo>
                      <a:cubicBezTo>
                        <a:pt x="146884" y="24778"/>
                        <a:pt x="148590" y="26484"/>
                        <a:pt x="148590" y="28588"/>
                      </a:cubicBezTo>
                      <a:lnTo>
                        <a:pt x="148590" y="62865"/>
                      </a:lnTo>
                      <a:lnTo>
                        <a:pt x="89535" y="62865"/>
                      </a:lnTo>
                      <a:lnTo>
                        <a:pt x="89535" y="55245"/>
                      </a:lnTo>
                      <a:lnTo>
                        <a:pt x="62865" y="55245"/>
                      </a:lnTo>
                      <a:lnTo>
                        <a:pt x="62865" y="62865"/>
                      </a:lnTo>
                      <a:lnTo>
                        <a:pt x="3810" y="62865"/>
                      </a:lnTo>
                      <a:lnTo>
                        <a:pt x="3810" y="28590"/>
                      </a:lnTo>
                      <a:cubicBezTo>
                        <a:pt x="3809" y="26486"/>
                        <a:pt x="5514" y="24779"/>
                        <a:pt x="7618" y="24778"/>
                      </a:cubicBezTo>
                      <a:cubicBezTo>
                        <a:pt x="7619" y="24778"/>
                        <a:pt x="7619" y="24778"/>
                        <a:pt x="7620" y="24778"/>
                      </a:cubicBezTo>
                      <a:close/>
                      <a:moveTo>
                        <a:pt x="85725" y="59055"/>
                      </a:moveTo>
                      <a:lnTo>
                        <a:pt x="85725" y="72390"/>
                      </a:lnTo>
                      <a:cubicBezTo>
                        <a:pt x="85725" y="74494"/>
                        <a:pt x="84019" y="76200"/>
                        <a:pt x="81915" y="76200"/>
                      </a:cubicBezTo>
                      <a:lnTo>
                        <a:pt x="70485" y="76200"/>
                      </a:lnTo>
                      <a:cubicBezTo>
                        <a:pt x="68381" y="76200"/>
                        <a:pt x="66675" y="74494"/>
                        <a:pt x="66675" y="72390"/>
                      </a:cubicBezTo>
                      <a:lnTo>
                        <a:pt x="66675" y="59055"/>
                      </a:lnTo>
                      <a:close/>
                      <a:moveTo>
                        <a:pt x="144780" y="123869"/>
                      </a:moveTo>
                      <a:lnTo>
                        <a:pt x="7620" y="123869"/>
                      </a:lnTo>
                      <a:cubicBezTo>
                        <a:pt x="5516" y="123869"/>
                        <a:pt x="3810" y="122163"/>
                        <a:pt x="3810" y="120059"/>
                      </a:cubicBezTo>
                      <a:lnTo>
                        <a:pt x="3810" y="66675"/>
                      </a:lnTo>
                      <a:lnTo>
                        <a:pt x="62865" y="66675"/>
                      </a:lnTo>
                      <a:lnTo>
                        <a:pt x="62865" y="72390"/>
                      </a:lnTo>
                      <a:cubicBezTo>
                        <a:pt x="62865" y="76598"/>
                        <a:pt x="66277" y="80010"/>
                        <a:pt x="70485" y="80010"/>
                      </a:cubicBezTo>
                      <a:lnTo>
                        <a:pt x="81915" y="80010"/>
                      </a:lnTo>
                      <a:cubicBezTo>
                        <a:pt x="86123" y="80010"/>
                        <a:pt x="89535" y="76598"/>
                        <a:pt x="89535" y="72390"/>
                      </a:cubicBezTo>
                      <a:lnTo>
                        <a:pt x="89535" y="66675"/>
                      </a:lnTo>
                      <a:lnTo>
                        <a:pt x="148590" y="66675"/>
                      </a:lnTo>
                      <a:lnTo>
                        <a:pt x="148590" y="120057"/>
                      </a:lnTo>
                      <a:cubicBezTo>
                        <a:pt x="148591" y="122161"/>
                        <a:pt x="146886" y="123868"/>
                        <a:pt x="144782" y="123869"/>
                      </a:cubicBezTo>
                      <a:cubicBezTo>
                        <a:pt x="144781" y="123869"/>
                        <a:pt x="144781" y="123869"/>
                        <a:pt x="144780" y="123869"/>
                      </a:cubicBezTo>
                      <a:close/>
                    </a:path>
                  </a:pathLst>
                </a:custGeom>
                <a:noFill/>
                <a:ln w="12700" cap="flat">
                  <a:solidFill>
                    <a:schemeClr val="bg1"/>
                  </a:solidFill>
                  <a:prstDash val="solid"/>
                  <a:miter/>
                </a:ln>
              </p:spPr>
              <p:txBody>
                <a:bodyPr rtlCol="0" anchor="ctr"/>
                <a:lstStyle/>
                <a:p>
                  <a:endParaRPr lang="en-US"/>
                </a:p>
              </p:txBody>
            </p:sp>
            <p:grpSp>
              <p:nvGrpSpPr>
                <p:cNvPr id="115" name="Group 114">
                  <a:extLst>
                    <a:ext uri="{FF2B5EF4-FFF2-40B4-BE49-F238E27FC236}">
                      <a16:creationId xmlns:a16="http://schemas.microsoft.com/office/drawing/2014/main" id="{3A35275E-0288-2D3F-434B-D56BEDD68388}"/>
                    </a:ext>
                  </a:extLst>
                </p:cNvPr>
                <p:cNvGrpSpPr>
                  <a:grpSpLocks noGrp="1" noUngrp="1" noRot="1" noMove="1" noResize="1"/>
                </p:cNvGrpSpPr>
                <p:nvPr/>
              </p:nvGrpSpPr>
              <p:grpSpPr>
                <a:xfrm>
                  <a:off x="1201671" y="1512342"/>
                  <a:ext cx="129520" cy="132664"/>
                  <a:chOff x="1201671" y="1512342"/>
                  <a:chExt cx="129520" cy="132664"/>
                </a:xfrm>
              </p:grpSpPr>
              <p:sp>
                <p:nvSpPr>
                  <p:cNvPr id="100" name="Freeform: Shape 99">
                    <a:extLst>
                      <a:ext uri="{FF2B5EF4-FFF2-40B4-BE49-F238E27FC236}">
                        <a16:creationId xmlns:a16="http://schemas.microsoft.com/office/drawing/2014/main" id="{963E1736-A289-17B8-AA6E-54037C95C579}"/>
                      </a:ext>
                    </a:extLst>
                  </p:cNvPr>
                  <p:cNvSpPr>
                    <a:spLocks noGrp="1" noRot="1" noMove="1" noResize="1" noEditPoints="1" noAdjustHandles="1" noChangeArrowheads="1" noChangeShapeType="1"/>
                  </p:cNvSpPr>
                  <p:nvPr/>
                </p:nvSpPr>
                <p:spPr>
                  <a:xfrm>
                    <a:off x="1291206" y="1606906"/>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chemeClr val="bg1"/>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107A5DD-37C0-A04E-5E49-01529BD785F4}"/>
                      </a:ext>
                    </a:extLst>
                  </p:cNvPr>
                  <p:cNvSpPr>
                    <a:spLocks noGrp="1" noRot="1" noMove="1" noResize="1" noEditPoints="1" noAdjustHandles="1" noChangeArrowheads="1" noChangeShapeType="1"/>
                  </p:cNvSpPr>
                  <p:nvPr/>
                </p:nvSpPr>
                <p:spPr>
                  <a:xfrm>
                    <a:off x="1201671" y="1513561"/>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D2B4BC-7046-6674-5EC5-2453DCE44C44}"/>
                      </a:ext>
                    </a:extLst>
                  </p:cNvPr>
                  <p:cNvSpPr>
                    <a:spLocks noGrp="1" noRot="1" noMove="1" noResize="1" noEditPoints="1" noAdjustHandles="1" noChangeArrowheads="1" noChangeShapeType="1"/>
                  </p:cNvSpPr>
                  <p:nvPr/>
                </p:nvSpPr>
                <p:spPr>
                  <a:xfrm>
                    <a:off x="1289320" y="1512342"/>
                    <a:ext cx="41871" cy="41186"/>
                  </a:xfrm>
                  <a:custGeom>
                    <a:avLst/>
                    <a:gdLst>
                      <a:gd name="connsiteX0" fmla="*/ 20936 w 41871"/>
                      <a:gd name="connsiteY0" fmla="*/ 41186 h 41186"/>
                      <a:gd name="connsiteX1" fmla="*/ 0 w 41871"/>
                      <a:gd name="connsiteY1" fmla="*/ 20250 h 41186"/>
                      <a:gd name="connsiteX2" fmla="*/ 20936 w 41871"/>
                      <a:gd name="connsiteY2" fmla="*/ 0 h 41186"/>
                      <a:gd name="connsiteX3" fmla="*/ 41872 w 41871"/>
                      <a:gd name="connsiteY3" fmla="*/ 20250 h 41186"/>
                      <a:gd name="connsiteX4" fmla="*/ 20936 w 41871"/>
                      <a:gd name="connsiteY4" fmla="*/ 41186 h 4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1" h="41186">
                        <a:moveTo>
                          <a:pt x="20936" y="41186"/>
                        </a:moveTo>
                        <a:lnTo>
                          <a:pt x="0" y="20250"/>
                        </a:lnTo>
                        <a:lnTo>
                          <a:pt x="20936" y="0"/>
                        </a:lnTo>
                        <a:lnTo>
                          <a:pt x="41872" y="20250"/>
                        </a:lnTo>
                        <a:lnTo>
                          <a:pt x="20936" y="41186"/>
                        </a:lnTo>
                        <a:close/>
                      </a:path>
                    </a:pathLst>
                  </a:custGeom>
                  <a:noFill/>
                  <a:ln w="12700"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BA3A9EF-BA4A-2144-DA17-1665948474CC}"/>
                      </a:ext>
                    </a:extLst>
                  </p:cNvPr>
                  <p:cNvSpPr>
                    <a:spLocks noGrp="1" noRot="1" noMove="1" noResize="1" noEditPoints="1" noAdjustHandles="1" noChangeArrowheads="1" noChangeShapeType="1"/>
                  </p:cNvSpPr>
                  <p:nvPr/>
                </p:nvSpPr>
                <p:spPr>
                  <a:xfrm>
                    <a:off x="1201671" y="1606792"/>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noFill/>
                  <a:ln w="12700" cap="flat">
                    <a:solidFill>
                      <a:schemeClr val="bg1"/>
                    </a:solid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C40D4E5-FCCD-DC1A-D9BA-070B324A8FCB}"/>
                      </a:ext>
                    </a:extLst>
                  </p:cNvPr>
                  <p:cNvSpPr>
                    <a:spLocks noGrp="1" noRot="1" noMove="1" noResize="1" noEditPoints="1" noAdjustHandles="1" noChangeArrowheads="1" noChangeShapeType="1"/>
                  </p:cNvSpPr>
                  <p:nvPr/>
                </p:nvSpPr>
                <p:spPr>
                  <a:xfrm>
                    <a:off x="1243123" y="1612633"/>
                    <a:ext cx="40214" cy="26680"/>
                  </a:xfrm>
                  <a:custGeom>
                    <a:avLst/>
                    <a:gdLst>
                      <a:gd name="connsiteX0" fmla="*/ 40215 w 40214"/>
                      <a:gd name="connsiteY0" fmla="*/ 9513 h 26680"/>
                      <a:gd name="connsiteX1" fmla="*/ 11887 w 40214"/>
                      <a:gd name="connsiteY1" fmla="*/ 9513 h 26680"/>
                      <a:gd name="connsiteX2" fmla="*/ 15697 w 40214"/>
                      <a:gd name="connsiteY2" fmla="*/ 5703 h 26680"/>
                      <a:gd name="connsiteX3" fmla="*/ 15697 w 40214"/>
                      <a:gd name="connsiteY3" fmla="*/ 978 h 26680"/>
                      <a:gd name="connsiteX4" fmla="*/ 10973 w 40214"/>
                      <a:gd name="connsiteY4" fmla="*/ 978 h 26680"/>
                      <a:gd name="connsiteX5" fmla="*/ 972 w 40214"/>
                      <a:gd name="connsiteY5" fmla="*/ 10980 h 26680"/>
                      <a:gd name="connsiteX6" fmla="*/ 0 w 40214"/>
                      <a:gd name="connsiteY6" fmla="*/ 13342 h 26680"/>
                      <a:gd name="connsiteX7" fmla="*/ 972 w 40214"/>
                      <a:gd name="connsiteY7" fmla="*/ 15704 h 26680"/>
                      <a:gd name="connsiteX8" fmla="*/ 10973 w 40214"/>
                      <a:gd name="connsiteY8" fmla="*/ 25705 h 26680"/>
                      <a:gd name="connsiteX9" fmla="*/ 15707 w 40214"/>
                      <a:gd name="connsiteY9" fmla="*/ 25696 h 26680"/>
                      <a:gd name="connsiteX10" fmla="*/ 15697 w 40214"/>
                      <a:gd name="connsiteY10" fmla="*/ 20962 h 26680"/>
                      <a:gd name="connsiteX11" fmla="*/ 11887 w 40214"/>
                      <a:gd name="connsiteY11" fmla="*/ 17152 h 26680"/>
                      <a:gd name="connsiteX12" fmla="*/ 40215 w 40214"/>
                      <a:gd name="connsiteY12" fmla="*/ 17152 h 2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14" h="26680">
                        <a:moveTo>
                          <a:pt x="40215" y="9513"/>
                        </a:moveTo>
                        <a:lnTo>
                          <a:pt x="11887" y="9513"/>
                        </a:lnTo>
                        <a:lnTo>
                          <a:pt x="15697" y="5703"/>
                        </a:lnTo>
                        <a:cubicBezTo>
                          <a:pt x="17002" y="4398"/>
                          <a:pt x="17002" y="2283"/>
                          <a:pt x="15697" y="978"/>
                        </a:cubicBezTo>
                        <a:cubicBezTo>
                          <a:pt x="14393" y="-326"/>
                          <a:pt x="12277" y="-326"/>
                          <a:pt x="10973" y="978"/>
                        </a:cubicBezTo>
                        <a:lnTo>
                          <a:pt x="972" y="10980"/>
                        </a:lnTo>
                        <a:cubicBezTo>
                          <a:pt x="356" y="11612"/>
                          <a:pt x="8" y="12459"/>
                          <a:pt x="0" y="13342"/>
                        </a:cubicBezTo>
                        <a:cubicBezTo>
                          <a:pt x="4" y="14226"/>
                          <a:pt x="352" y="15073"/>
                          <a:pt x="972" y="15704"/>
                        </a:cubicBezTo>
                        <a:lnTo>
                          <a:pt x="10973" y="25705"/>
                        </a:lnTo>
                        <a:cubicBezTo>
                          <a:pt x="12283" y="27010"/>
                          <a:pt x="14402" y="27006"/>
                          <a:pt x="15707" y="25696"/>
                        </a:cubicBezTo>
                        <a:cubicBezTo>
                          <a:pt x="17011" y="24386"/>
                          <a:pt x="17007" y="22266"/>
                          <a:pt x="15697" y="20962"/>
                        </a:cubicBezTo>
                        <a:lnTo>
                          <a:pt x="11887" y="17152"/>
                        </a:lnTo>
                        <a:lnTo>
                          <a:pt x="40215" y="17152"/>
                        </a:lnTo>
                        <a:close/>
                      </a:path>
                    </a:pathLst>
                  </a:custGeom>
                  <a:noFill/>
                  <a:ln w="12700"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64FAAE4-7866-8CEE-979A-B304D5948188}"/>
                      </a:ext>
                    </a:extLst>
                  </p:cNvPr>
                  <p:cNvSpPr>
                    <a:spLocks noGrp="1" noRot="1" noMove="1" noResize="1" noEditPoints="1" noAdjustHandles="1" noChangeArrowheads="1" noChangeShapeType="1"/>
                  </p:cNvSpPr>
                  <p:nvPr/>
                </p:nvSpPr>
                <p:spPr>
                  <a:xfrm>
                    <a:off x="1247391" y="1519180"/>
                    <a:ext cx="38216" cy="26658"/>
                  </a:xfrm>
                  <a:custGeom>
                    <a:avLst/>
                    <a:gdLst>
                      <a:gd name="connsiteX0" fmla="*/ 37243 w 38216"/>
                      <a:gd name="connsiteY0" fmla="*/ 10973 h 26658"/>
                      <a:gd name="connsiteX1" fmla="*/ 27241 w 38216"/>
                      <a:gd name="connsiteY1" fmla="*/ 972 h 26658"/>
                      <a:gd name="connsiteX2" fmla="*/ 22527 w 38216"/>
                      <a:gd name="connsiteY2" fmla="*/ 981 h 26658"/>
                      <a:gd name="connsiteX3" fmla="*/ 22536 w 38216"/>
                      <a:gd name="connsiteY3" fmla="*/ 5696 h 26658"/>
                      <a:gd name="connsiteX4" fmla="*/ 26346 w 38216"/>
                      <a:gd name="connsiteY4" fmla="*/ 9506 h 26658"/>
                      <a:gd name="connsiteX5" fmla="*/ 0 w 38216"/>
                      <a:gd name="connsiteY5" fmla="*/ 9506 h 26658"/>
                      <a:gd name="connsiteX6" fmla="*/ 0 w 38216"/>
                      <a:gd name="connsiteY6" fmla="*/ 17126 h 26658"/>
                      <a:gd name="connsiteX7" fmla="*/ 26365 w 38216"/>
                      <a:gd name="connsiteY7" fmla="*/ 17126 h 26658"/>
                      <a:gd name="connsiteX8" fmla="*/ 22555 w 38216"/>
                      <a:gd name="connsiteY8" fmla="*/ 20936 h 26658"/>
                      <a:gd name="connsiteX9" fmla="*/ 22517 w 38216"/>
                      <a:gd name="connsiteY9" fmla="*/ 25661 h 26658"/>
                      <a:gd name="connsiteX10" fmla="*/ 27241 w 38216"/>
                      <a:gd name="connsiteY10" fmla="*/ 25699 h 26658"/>
                      <a:gd name="connsiteX11" fmla="*/ 37243 w 38216"/>
                      <a:gd name="connsiteY11" fmla="*/ 15697 h 26658"/>
                      <a:gd name="connsiteX12" fmla="*/ 37243 w 38216"/>
                      <a:gd name="connsiteY12" fmla="*/ 10973 h 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16" h="26658">
                        <a:moveTo>
                          <a:pt x="37243" y="10973"/>
                        </a:moveTo>
                        <a:lnTo>
                          <a:pt x="27241" y="972"/>
                        </a:lnTo>
                        <a:cubicBezTo>
                          <a:pt x="25937" y="-328"/>
                          <a:pt x="23826" y="-323"/>
                          <a:pt x="22527" y="981"/>
                        </a:cubicBezTo>
                        <a:cubicBezTo>
                          <a:pt x="21227" y="2286"/>
                          <a:pt x="21232" y="4397"/>
                          <a:pt x="22536" y="5696"/>
                        </a:cubicBezTo>
                        <a:lnTo>
                          <a:pt x="26346" y="9506"/>
                        </a:lnTo>
                        <a:lnTo>
                          <a:pt x="0" y="9506"/>
                        </a:lnTo>
                        <a:lnTo>
                          <a:pt x="0" y="17126"/>
                        </a:lnTo>
                        <a:lnTo>
                          <a:pt x="26365" y="17126"/>
                        </a:lnTo>
                        <a:lnTo>
                          <a:pt x="22555" y="20936"/>
                        </a:lnTo>
                        <a:cubicBezTo>
                          <a:pt x="21240" y="22230"/>
                          <a:pt x="21223" y="24345"/>
                          <a:pt x="22517" y="25661"/>
                        </a:cubicBezTo>
                        <a:cubicBezTo>
                          <a:pt x="23811" y="26976"/>
                          <a:pt x="25926" y="26993"/>
                          <a:pt x="27241" y="25699"/>
                        </a:cubicBezTo>
                        <a:lnTo>
                          <a:pt x="37243" y="15697"/>
                        </a:lnTo>
                        <a:cubicBezTo>
                          <a:pt x="38541" y="14390"/>
                          <a:pt x="38541" y="12280"/>
                          <a:pt x="37243" y="10973"/>
                        </a:cubicBezTo>
                        <a:close/>
                      </a:path>
                    </a:pathLst>
                  </a:custGeom>
                  <a:noFill/>
                  <a:ln w="12700" cap="flat">
                    <a:solidFill>
                      <a:schemeClr val="bg1"/>
                    </a:solid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CFC5AF-D18D-F764-FD1D-14DC81606A49}"/>
                      </a:ext>
                    </a:extLst>
                  </p:cNvPr>
                  <p:cNvSpPr>
                    <a:spLocks noGrp="1" noRot="1" noMove="1" noResize="1" noEditPoints="1" noAdjustHandles="1" noChangeArrowheads="1" noChangeShapeType="1"/>
                  </p:cNvSpPr>
                  <p:nvPr/>
                </p:nvSpPr>
                <p:spPr>
                  <a:xfrm>
                    <a:off x="1296949" y="1561072"/>
                    <a:ext cx="26700" cy="42140"/>
                  </a:xfrm>
                  <a:custGeom>
                    <a:avLst/>
                    <a:gdLst>
                      <a:gd name="connsiteX0" fmla="*/ 25727 w 26700"/>
                      <a:gd name="connsiteY0" fmla="*/ 26403 h 42140"/>
                      <a:gd name="connsiteX1" fmla="*/ 21003 w 26700"/>
                      <a:gd name="connsiteY1" fmla="*/ 26403 h 42140"/>
                      <a:gd name="connsiteX2" fmla="*/ 17193 w 26700"/>
                      <a:gd name="connsiteY2" fmla="*/ 30213 h 42140"/>
                      <a:gd name="connsiteX3" fmla="*/ 17193 w 26700"/>
                      <a:gd name="connsiteY3" fmla="*/ 0 h 42140"/>
                      <a:gd name="connsiteX4" fmla="*/ 9497 w 26700"/>
                      <a:gd name="connsiteY4" fmla="*/ 0 h 42140"/>
                      <a:gd name="connsiteX5" fmla="*/ 9497 w 26700"/>
                      <a:gd name="connsiteY5" fmla="*/ 30251 h 42140"/>
                      <a:gd name="connsiteX6" fmla="*/ 5687 w 26700"/>
                      <a:gd name="connsiteY6" fmla="*/ 26441 h 42140"/>
                      <a:gd name="connsiteX7" fmla="*/ 972 w 26700"/>
                      <a:gd name="connsiteY7" fmla="*/ 26451 h 42140"/>
                      <a:gd name="connsiteX8" fmla="*/ 981 w 26700"/>
                      <a:gd name="connsiteY8" fmla="*/ 31166 h 42140"/>
                      <a:gd name="connsiteX9" fmla="*/ 10963 w 26700"/>
                      <a:gd name="connsiteY9" fmla="*/ 41167 h 42140"/>
                      <a:gd name="connsiteX10" fmla="*/ 15688 w 26700"/>
                      <a:gd name="connsiteY10" fmla="*/ 41167 h 42140"/>
                      <a:gd name="connsiteX11" fmla="*/ 25689 w 26700"/>
                      <a:gd name="connsiteY11" fmla="*/ 31166 h 42140"/>
                      <a:gd name="connsiteX12" fmla="*/ 25748 w 26700"/>
                      <a:gd name="connsiteY12" fmla="*/ 26425 h 42140"/>
                      <a:gd name="connsiteX13" fmla="*/ 25727 w 26700"/>
                      <a:gd name="connsiteY13" fmla="*/ 26403 h 4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00" h="42140">
                        <a:moveTo>
                          <a:pt x="25727" y="26403"/>
                        </a:moveTo>
                        <a:cubicBezTo>
                          <a:pt x="24420" y="25105"/>
                          <a:pt x="22310" y="25105"/>
                          <a:pt x="21003" y="26403"/>
                        </a:cubicBezTo>
                        <a:lnTo>
                          <a:pt x="17193" y="30213"/>
                        </a:lnTo>
                        <a:lnTo>
                          <a:pt x="17193" y="0"/>
                        </a:lnTo>
                        <a:lnTo>
                          <a:pt x="9497" y="0"/>
                        </a:lnTo>
                        <a:lnTo>
                          <a:pt x="9497" y="30251"/>
                        </a:lnTo>
                        <a:lnTo>
                          <a:pt x="5687" y="26441"/>
                        </a:lnTo>
                        <a:cubicBezTo>
                          <a:pt x="4382" y="25142"/>
                          <a:pt x="2271" y="25146"/>
                          <a:pt x="972" y="26451"/>
                        </a:cubicBezTo>
                        <a:cubicBezTo>
                          <a:pt x="-328" y="27755"/>
                          <a:pt x="-323" y="29866"/>
                          <a:pt x="981" y="31166"/>
                        </a:cubicBezTo>
                        <a:lnTo>
                          <a:pt x="10963" y="41167"/>
                        </a:lnTo>
                        <a:cubicBezTo>
                          <a:pt x="12271" y="42465"/>
                          <a:pt x="14380" y="42465"/>
                          <a:pt x="15688" y="41167"/>
                        </a:cubicBezTo>
                        <a:lnTo>
                          <a:pt x="25689" y="31166"/>
                        </a:lnTo>
                        <a:cubicBezTo>
                          <a:pt x="27015" y="29873"/>
                          <a:pt x="27041" y="27750"/>
                          <a:pt x="25748" y="26425"/>
                        </a:cubicBezTo>
                        <a:cubicBezTo>
                          <a:pt x="25741" y="26417"/>
                          <a:pt x="25734" y="26410"/>
                          <a:pt x="25727" y="26403"/>
                        </a:cubicBezTo>
                        <a:close/>
                      </a:path>
                    </a:pathLst>
                  </a:custGeom>
                  <a:noFill/>
                  <a:ln w="12700" cap="flat">
                    <a:solidFill>
                      <a:schemeClr val="bg1"/>
                    </a:solid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F00A6921-AF38-3D9C-182C-E26F01052B33}"/>
                    </a:ext>
                  </a:extLst>
                </p:cNvPr>
                <p:cNvGrpSpPr>
                  <a:grpSpLocks noGrp="1" noUngrp="1" noRot="1" noMove="1" noResize="1"/>
                </p:cNvGrpSpPr>
                <p:nvPr/>
              </p:nvGrpSpPr>
              <p:grpSpPr>
                <a:xfrm>
                  <a:off x="1201751" y="1128676"/>
                  <a:ext cx="129482" cy="129540"/>
                  <a:chOff x="1201751" y="1128676"/>
                  <a:chExt cx="129482" cy="129540"/>
                </a:xfrm>
              </p:grpSpPr>
              <p:sp>
                <p:nvSpPr>
                  <p:cNvPr id="108" name="Freeform: Shape 107">
                    <a:extLst>
                      <a:ext uri="{FF2B5EF4-FFF2-40B4-BE49-F238E27FC236}">
                        <a16:creationId xmlns:a16="http://schemas.microsoft.com/office/drawing/2014/main" id="{C12DBACA-5696-9307-D2A3-33A770DDDA34}"/>
                      </a:ext>
                    </a:extLst>
                  </p:cNvPr>
                  <p:cNvSpPr>
                    <a:spLocks noGrp="1" noRot="1" noMove="1" noResize="1" noEditPoints="1" noAdjustHandles="1" noChangeArrowheads="1" noChangeShapeType="1"/>
                  </p:cNvSpPr>
                  <p:nvPr/>
                </p:nvSpPr>
                <p:spPr>
                  <a:xfrm>
                    <a:off x="1219456" y="1156742"/>
                    <a:ext cx="111276" cy="72340"/>
                  </a:xfrm>
                  <a:custGeom>
                    <a:avLst/>
                    <a:gdLst>
                      <a:gd name="connsiteX0" fmla="*/ 29840 w 111276"/>
                      <a:gd name="connsiteY0" fmla="*/ 45185 h 72340"/>
                      <a:gd name="connsiteX1" fmla="*/ 39936 w 111276"/>
                      <a:gd name="connsiteY1" fmla="*/ 54573 h 72340"/>
                      <a:gd name="connsiteX2" fmla="*/ 54115 w 111276"/>
                      <a:gd name="connsiteY2" fmla="*/ 40788 h 72340"/>
                      <a:gd name="connsiteX3" fmla="*/ 62987 w 111276"/>
                      <a:gd name="connsiteY3" fmla="*/ 31941 h 72340"/>
                      <a:gd name="connsiteX4" fmla="*/ 73108 w 111276"/>
                      <a:gd name="connsiteY4" fmla="*/ 40872 h 72340"/>
                      <a:gd name="connsiteX5" fmla="*/ 107434 w 111276"/>
                      <a:gd name="connsiteY5" fmla="*/ 6532 h 72340"/>
                      <a:gd name="connsiteX6" fmla="*/ 107461 w 111276"/>
                      <a:gd name="connsiteY6" fmla="*/ 6532 h 72340"/>
                      <a:gd name="connsiteX7" fmla="*/ 107467 w 111276"/>
                      <a:gd name="connsiteY7" fmla="*/ 6546 h 72340"/>
                      <a:gd name="connsiteX8" fmla="*/ 107467 w 111276"/>
                      <a:gd name="connsiteY8" fmla="*/ 22860 h 72340"/>
                      <a:gd name="connsiteX9" fmla="*/ 111277 w 111276"/>
                      <a:gd name="connsiteY9" fmla="*/ 22860 h 72340"/>
                      <a:gd name="connsiteX10" fmla="*/ 111277 w 111276"/>
                      <a:gd name="connsiteY10" fmla="*/ 0 h 72340"/>
                      <a:gd name="connsiteX11" fmla="*/ 88468 w 111276"/>
                      <a:gd name="connsiteY11" fmla="*/ 0 h 72340"/>
                      <a:gd name="connsiteX12" fmla="*/ 88468 w 111276"/>
                      <a:gd name="connsiteY12" fmla="*/ 3810 h 72340"/>
                      <a:gd name="connsiteX13" fmla="*/ 104720 w 111276"/>
                      <a:gd name="connsiteY13" fmla="*/ 3810 h 72340"/>
                      <a:gd name="connsiteX14" fmla="*/ 104741 w 111276"/>
                      <a:gd name="connsiteY14" fmla="*/ 3827 h 72340"/>
                      <a:gd name="connsiteX15" fmla="*/ 104735 w 111276"/>
                      <a:gd name="connsiteY15" fmla="*/ 3842 h 72340"/>
                      <a:gd name="connsiteX16" fmla="*/ 72941 w 111276"/>
                      <a:gd name="connsiteY16" fmla="*/ 35639 h 72340"/>
                      <a:gd name="connsiteX17" fmla="*/ 62819 w 111276"/>
                      <a:gd name="connsiteY17" fmla="*/ 26708 h 72340"/>
                      <a:gd name="connsiteX18" fmla="*/ 51452 w 111276"/>
                      <a:gd name="connsiteY18" fmla="*/ 38075 h 72340"/>
                      <a:gd name="connsiteX19" fmla="*/ 39891 w 111276"/>
                      <a:gd name="connsiteY19" fmla="*/ 49315 h 72340"/>
                      <a:gd name="connsiteX20" fmla="*/ 29752 w 111276"/>
                      <a:gd name="connsiteY20" fmla="*/ 39893 h 72340"/>
                      <a:gd name="connsiteX21" fmla="*/ 0 w 111276"/>
                      <a:gd name="connsiteY21" fmla="*/ 69647 h 72340"/>
                      <a:gd name="connsiteX22" fmla="*/ 2694 w 111276"/>
                      <a:gd name="connsiteY22" fmla="*/ 72340 h 7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276" h="72340">
                        <a:moveTo>
                          <a:pt x="29840" y="45185"/>
                        </a:moveTo>
                        <a:lnTo>
                          <a:pt x="39936" y="54573"/>
                        </a:lnTo>
                        <a:lnTo>
                          <a:pt x="54115" y="40788"/>
                        </a:lnTo>
                        <a:lnTo>
                          <a:pt x="62987" y="31941"/>
                        </a:lnTo>
                        <a:lnTo>
                          <a:pt x="73108" y="40872"/>
                        </a:lnTo>
                        <a:lnTo>
                          <a:pt x="107434" y="6532"/>
                        </a:lnTo>
                        <a:cubicBezTo>
                          <a:pt x="107442" y="6525"/>
                          <a:pt x="107454" y="6525"/>
                          <a:pt x="107461" y="6532"/>
                        </a:cubicBezTo>
                        <a:cubicBezTo>
                          <a:pt x="107465" y="6536"/>
                          <a:pt x="107467" y="6541"/>
                          <a:pt x="107467" y="6546"/>
                        </a:cubicBezTo>
                        <a:lnTo>
                          <a:pt x="107467" y="22860"/>
                        </a:lnTo>
                        <a:lnTo>
                          <a:pt x="111277" y="22860"/>
                        </a:lnTo>
                        <a:lnTo>
                          <a:pt x="111277" y="0"/>
                        </a:lnTo>
                        <a:lnTo>
                          <a:pt x="88468" y="0"/>
                        </a:lnTo>
                        <a:lnTo>
                          <a:pt x="88468" y="3810"/>
                        </a:lnTo>
                        <a:lnTo>
                          <a:pt x="104720" y="3810"/>
                        </a:lnTo>
                        <a:cubicBezTo>
                          <a:pt x="104730" y="3809"/>
                          <a:pt x="104740" y="3817"/>
                          <a:pt x="104741" y="3827"/>
                        </a:cubicBezTo>
                        <a:cubicBezTo>
                          <a:pt x="104741" y="3833"/>
                          <a:pt x="104739" y="3838"/>
                          <a:pt x="104735" y="3842"/>
                        </a:cubicBezTo>
                        <a:lnTo>
                          <a:pt x="72941" y="35639"/>
                        </a:lnTo>
                        <a:lnTo>
                          <a:pt x="62819" y="26708"/>
                        </a:lnTo>
                        <a:lnTo>
                          <a:pt x="51452" y="38075"/>
                        </a:lnTo>
                        <a:lnTo>
                          <a:pt x="39891" y="49315"/>
                        </a:lnTo>
                        <a:lnTo>
                          <a:pt x="29752" y="39893"/>
                        </a:lnTo>
                        <a:lnTo>
                          <a:pt x="0" y="69647"/>
                        </a:lnTo>
                        <a:lnTo>
                          <a:pt x="2694" y="72340"/>
                        </a:lnTo>
                        <a:close/>
                      </a:path>
                    </a:pathLst>
                  </a:custGeom>
                  <a:noFill/>
                  <a:ln w="12700" cap="flat">
                    <a:solidFill>
                      <a:schemeClr val="bg1"/>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0732DB1-C613-F7FF-665D-E9E68959A66F}"/>
                      </a:ext>
                    </a:extLst>
                  </p:cNvPr>
                  <p:cNvSpPr>
                    <a:spLocks noGrp="1" noRot="1" noMove="1" noResize="1" noEditPoints="1" noAdjustHandles="1" noChangeArrowheads="1" noChangeShapeType="1"/>
                  </p:cNvSpPr>
                  <p:nvPr/>
                </p:nvSpPr>
                <p:spPr>
                  <a:xfrm>
                    <a:off x="1201751" y="1128676"/>
                    <a:ext cx="129482" cy="129540"/>
                  </a:xfrm>
                  <a:custGeom>
                    <a:avLst/>
                    <a:gdLst>
                      <a:gd name="connsiteX0" fmla="*/ 3810 w 129482"/>
                      <a:gd name="connsiteY0" fmla="*/ 125730 h 129540"/>
                      <a:gd name="connsiteX1" fmla="*/ 3810 w 129482"/>
                      <a:gd name="connsiteY1" fmla="*/ 0 h 129540"/>
                      <a:gd name="connsiteX2" fmla="*/ 0 w 129482"/>
                      <a:gd name="connsiteY2" fmla="*/ 0 h 129540"/>
                      <a:gd name="connsiteX3" fmla="*/ 0 w 129482"/>
                      <a:gd name="connsiteY3" fmla="*/ 129540 h 129540"/>
                      <a:gd name="connsiteX4" fmla="*/ 129483 w 129482"/>
                      <a:gd name="connsiteY4" fmla="*/ 129540 h 129540"/>
                      <a:gd name="connsiteX5" fmla="*/ 129483 w 129482"/>
                      <a:gd name="connsiteY5" fmla="*/ 125730 h 129540"/>
                      <a:gd name="connsiteX6" fmla="*/ 3810 w 129482"/>
                      <a:gd name="connsiteY6" fmla="*/ 12573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82" h="129540">
                        <a:moveTo>
                          <a:pt x="3810" y="125730"/>
                        </a:moveTo>
                        <a:lnTo>
                          <a:pt x="3810" y="0"/>
                        </a:lnTo>
                        <a:lnTo>
                          <a:pt x="0" y="0"/>
                        </a:lnTo>
                        <a:lnTo>
                          <a:pt x="0" y="129540"/>
                        </a:lnTo>
                        <a:lnTo>
                          <a:pt x="129483" y="129540"/>
                        </a:lnTo>
                        <a:lnTo>
                          <a:pt x="129483" y="125730"/>
                        </a:lnTo>
                        <a:lnTo>
                          <a:pt x="3810" y="125730"/>
                        </a:lnTo>
                        <a:close/>
                      </a:path>
                    </a:pathLst>
                  </a:custGeom>
                  <a:noFill/>
                  <a:ln w="12700" cap="flat">
                    <a:solidFill>
                      <a:schemeClr val="bg1"/>
                    </a:solidFill>
                    <a:prstDash val="solid"/>
                    <a:miter/>
                  </a:ln>
                </p:spPr>
                <p:txBody>
                  <a:bodyPr rtlCol="0" anchor="ctr"/>
                  <a:lstStyle/>
                  <a:p>
                    <a:endParaRPr lang="en-US"/>
                  </a:p>
                </p:txBody>
              </p:sp>
            </p:grpSp>
          </p:grpSp>
          <p:grpSp>
            <p:nvGrpSpPr>
              <p:cNvPr id="117" name="Top Panel">
                <a:extLst>
                  <a:ext uri="{FF2B5EF4-FFF2-40B4-BE49-F238E27FC236}">
                    <a16:creationId xmlns:a16="http://schemas.microsoft.com/office/drawing/2014/main" id="{0F2255F2-9A15-53C8-2845-0509FDABD557}"/>
                  </a:ext>
                </a:extLst>
              </p:cNvPr>
              <p:cNvGrpSpPr>
                <a:grpSpLocks noGrp="1" noUngrp="1" noRot="1" noMove="1" noResize="1"/>
              </p:cNvGrpSpPr>
              <p:nvPr/>
            </p:nvGrpSpPr>
            <p:grpSpPr>
              <a:xfrm>
                <a:off x="1089515" y="464292"/>
                <a:ext cx="9999345" cy="557988"/>
                <a:chOff x="1089515" y="464292"/>
                <a:chExt cx="9999345" cy="557988"/>
              </a:xfrm>
            </p:grpSpPr>
            <p:sp>
              <p:nvSpPr>
                <p:cNvPr id="7" name="Rectangle 6">
                  <a:extLst>
                    <a:ext uri="{FF2B5EF4-FFF2-40B4-BE49-F238E27FC236}">
                      <a16:creationId xmlns:a16="http://schemas.microsoft.com/office/drawing/2014/main" id="{23F63089-2A9C-0914-6301-4D179D62AF44}"/>
                    </a:ext>
                  </a:extLst>
                </p:cNvPr>
                <p:cNvSpPr>
                  <a:spLocks noGrp="1" noRot="1" noMove="1" noResize="1" noEditPoints="1" noAdjustHandles="1" noChangeArrowheads="1" noChangeShapeType="1"/>
                </p:cNvSpPr>
                <p:nvPr/>
              </p:nvSpPr>
              <p:spPr>
                <a:xfrm>
                  <a:off x="1089515" y="473084"/>
                  <a:ext cx="9999345" cy="54068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6" name="Straight Connector 35">
                  <a:extLst>
                    <a:ext uri="{FF2B5EF4-FFF2-40B4-BE49-F238E27FC236}">
                      <a16:creationId xmlns:a16="http://schemas.microsoft.com/office/drawing/2014/main" id="{E908849C-7164-476B-CF12-17A1410ADADE}"/>
                    </a:ext>
                  </a:extLst>
                </p:cNvPr>
                <p:cNvCxnSpPr>
                  <a:cxnSpLocks noGrp="1" noRot="1" noMove="1" noResize="1" noEditPoints="1" noAdjustHandles="1" noChangeArrowheads="1" noChangeShapeType="1"/>
                </p:cNvCxnSpPr>
                <p:nvPr/>
              </p:nvCxnSpPr>
              <p:spPr>
                <a:xfrm flipH="1" flipV="1">
                  <a:off x="6673922" y="464292"/>
                  <a:ext cx="953" cy="549476"/>
                </a:xfrm>
                <a:prstGeom prst="line">
                  <a:avLst/>
                </a:prstGeom>
                <a:ln w="9525">
                  <a:solidFill>
                    <a:schemeClr val="bg1">
                      <a:alpha val="15000"/>
                    </a:schemeClr>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1E51BBF-27BC-F39D-451E-34EEF7F391D9}"/>
                    </a:ext>
                  </a:extLst>
                </p:cNvPr>
                <p:cNvSpPr txBox="1">
                  <a:spLocks noGrp="1" noRot="1" noMove="1" noResize="1" noEditPoints="1" noAdjustHandles="1" noChangeArrowheads="1" noChangeShapeType="1"/>
                </p:cNvSpPr>
                <p:nvPr/>
              </p:nvSpPr>
              <p:spPr>
                <a:xfrm>
                  <a:off x="6912159" y="611019"/>
                  <a:ext cx="1502334" cy="246221"/>
                </a:xfrm>
                <a:prstGeom prst="rect">
                  <a:avLst/>
                </a:prstGeom>
                <a:noFill/>
              </p:spPr>
              <p:txBody>
                <a:bodyPr wrap="none" rtlCol="0">
                  <a:spAutoFit/>
                </a:bodyPr>
                <a:lstStyle/>
                <a:p>
                  <a:r>
                    <a:rPr lang="uk-UA" sz="1000" dirty="0">
                      <a:solidFill>
                        <a:schemeClr val="bg1"/>
                      </a:solidFill>
                    </a:rPr>
                    <a:t>Створити нову справу</a:t>
                  </a:r>
                </a:p>
              </p:txBody>
            </p:sp>
            <p:sp>
              <p:nvSpPr>
                <p:cNvPr id="19" name="Oval 18">
                  <a:extLst>
                    <a:ext uri="{FF2B5EF4-FFF2-40B4-BE49-F238E27FC236}">
                      <a16:creationId xmlns:a16="http://schemas.microsoft.com/office/drawing/2014/main" id="{3FBCD8AB-0701-6C2C-8631-BDD530B8333B}"/>
                    </a:ext>
                  </a:extLst>
                </p:cNvPr>
                <p:cNvSpPr>
                  <a:spLocks noGrp="1" noRot="1" noChangeAspect="1" noMove="1" noResize="1" noEditPoints="1" noAdjustHandles="1" noChangeArrowheads="1" noChangeShapeType="1"/>
                </p:cNvSpPr>
                <p:nvPr/>
              </p:nvSpPr>
              <p:spPr>
                <a:xfrm>
                  <a:off x="6801376" y="665549"/>
                  <a:ext cx="137160" cy="1371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Plus">
                  <a:extLst>
                    <a:ext uri="{FF2B5EF4-FFF2-40B4-BE49-F238E27FC236}">
                      <a16:creationId xmlns:a16="http://schemas.microsoft.com/office/drawing/2014/main" id="{D643731D-7B43-0F74-167D-A5CFB176A96C}"/>
                    </a:ext>
                  </a:extLst>
                </p:cNvPr>
                <p:cNvGrpSpPr>
                  <a:grpSpLocks noGrp="1" noUngrp="1" noRot="1" noMove="1" noResize="1"/>
                </p:cNvGrpSpPr>
                <p:nvPr/>
              </p:nvGrpSpPr>
              <p:grpSpPr>
                <a:xfrm>
                  <a:off x="6837952" y="702125"/>
                  <a:ext cx="64008" cy="64008"/>
                  <a:chOff x="6155579" y="3294081"/>
                  <a:chExt cx="64008" cy="64008"/>
                </a:xfrm>
              </p:grpSpPr>
              <p:cxnSp>
                <p:nvCxnSpPr>
                  <p:cNvPr id="30" name="Straight Connector 29">
                    <a:extLst>
                      <a:ext uri="{FF2B5EF4-FFF2-40B4-BE49-F238E27FC236}">
                        <a16:creationId xmlns:a16="http://schemas.microsoft.com/office/drawing/2014/main" id="{F1BCB0E4-042D-0562-5789-D8F91CA8BFE4}"/>
                      </a:ext>
                    </a:extLst>
                  </p:cNvPr>
                  <p:cNvCxnSpPr>
                    <a:cxnSpLocks noGrp="1" noRot="1" noMove="1" noResize="1" noEditPoints="1" noAdjustHandles="1" noChangeArrowheads="1" noChangeShapeType="1"/>
                  </p:cNvCxnSpPr>
                  <p:nvPr/>
                </p:nvCxnSpPr>
                <p:spPr>
                  <a:xfrm>
                    <a:off x="6155579" y="3326085"/>
                    <a:ext cx="6400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26AB450-CC15-165B-52BC-DAC0D9D26527}"/>
                      </a:ext>
                    </a:extLst>
                  </p:cNvPr>
                  <p:cNvCxnSpPr>
                    <a:cxnSpLocks noGrp="1" noRot="1" noMove="1" noResize="1" noEditPoints="1" noAdjustHandles="1" noChangeArrowheads="1" noChangeShapeType="1"/>
                  </p:cNvCxnSpPr>
                  <p:nvPr/>
                </p:nvCxnSpPr>
                <p:spPr>
                  <a:xfrm rot="5400000">
                    <a:off x="6155579" y="3326085"/>
                    <a:ext cx="6400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C83EEFCE-21A9-FFE0-980A-B6E0072F728D}"/>
                    </a:ext>
                  </a:extLst>
                </p:cNvPr>
                <p:cNvCxnSpPr>
                  <a:cxnSpLocks noGrp="1" noRot="1" noMove="1" noResize="1" noEditPoints="1" noAdjustHandles="1" noChangeArrowheads="1" noChangeShapeType="1"/>
                </p:cNvCxnSpPr>
                <p:nvPr/>
              </p:nvCxnSpPr>
              <p:spPr>
                <a:xfrm flipH="1" flipV="1">
                  <a:off x="9625961" y="472804"/>
                  <a:ext cx="953" cy="549476"/>
                </a:xfrm>
                <a:prstGeom prst="line">
                  <a:avLst/>
                </a:prstGeom>
                <a:ln w="9525">
                  <a:solidFill>
                    <a:schemeClr val="bg1">
                      <a:alpha val="1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A5B9189-3D76-39EC-7949-6C6FB48235DF}"/>
                    </a:ext>
                  </a:extLst>
                </p:cNvPr>
                <p:cNvCxnSpPr>
                  <a:cxnSpLocks noGrp="1" noRot="1" noMove="1" noResize="1" noEditPoints="1" noAdjustHandles="1" noChangeArrowheads="1" noChangeShapeType="1"/>
                </p:cNvCxnSpPr>
                <p:nvPr/>
              </p:nvCxnSpPr>
              <p:spPr>
                <a:xfrm flipH="1" flipV="1">
                  <a:off x="10162242" y="472804"/>
                  <a:ext cx="953" cy="549476"/>
                </a:xfrm>
                <a:prstGeom prst="line">
                  <a:avLst/>
                </a:prstGeom>
                <a:ln w="9525">
                  <a:solidFill>
                    <a:schemeClr val="bg1">
                      <a:alpha val="15000"/>
                    </a:schemeClr>
                  </a:solidFill>
                </a:ln>
              </p:spPr>
              <p:style>
                <a:lnRef idx="2">
                  <a:schemeClr val="accent1"/>
                </a:lnRef>
                <a:fillRef idx="0">
                  <a:schemeClr val="accent1"/>
                </a:fillRef>
                <a:effectRef idx="1">
                  <a:schemeClr val="accent1"/>
                </a:effectRef>
                <a:fontRef idx="minor">
                  <a:schemeClr val="tx1"/>
                </a:fontRef>
              </p:style>
            </p:cxnSp>
            <p:pic>
              <p:nvPicPr>
                <p:cNvPr id="45" name="Graphic 44" descr="Daily calendar outline">
                  <a:extLst>
                    <a:ext uri="{FF2B5EF4-FFF2-40B4-BE49-F238E27FC236}">
                      <a16:creationId xmlns:a16="http://schemas.microsoft.com/office/drawing/2014/main" id="{6C7C36C5-F6DC-B848-EA27-7BB498FBE82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9419" y="656102"/>
                  <a:ext cx="182880" cy="182880"/>
                </a:xfrm>
                <a:prstGeom prst="rect">
                  <a:avLst/>
                </a:prstGeom>
              </p:spPr>
            </p:pic>
            <p:pic>
              <p:nvPicPr>
                <p:cNvPr id="47" name="Graphic 46" descr="Ringer outline">
                  <a:extLst>
                    <a:ext uri="{FF2B5EF4-FFF2-40B4-BE49-F238E27FC236}">
                      <a16:creationId xmlns:a16="http://schemas.microsoft.com/office/drawing/2014/main" id="{A4B3D80A-F3C9-CB93-4781-371E1FA76AA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3138" y="656102"/>
                  <a:ext cx="182880" cy="182880"/>
                </a:xfrm>
                <a:prstGeom prst="rect">
                  <a:avLst/>
                </a:prstGeom>
              </p:spPr>
            </p:pic>
            <p:grpSp>
              <p:nvGrpSpPr>
                <p:cNvPr id="116" name="Three dots">
                  <a:extLst>
                    <a:ext uri="{FF2B5EF4-FFF2-40B4-BE49-F238E27FC236}">
                      <a16:creationId xmlns:a16="http://schemas.microsoft.com/office/drawing/2014/main" id="{9ED9376B-8E7A-EDDF-D6D8-716CD380C69F}"/>
                    </a:ext>
                  </a:extLst>
                </p:cNvPr>
                <p:cNvGrpSpPr>
                  <a:grpSpLocks noGrp="1" noUngrp="1" noRot="1" noMove="1" noResize="1"/>
                </p:cNvGrpSpPr>
                <p:nvPr/>
              </p:nvGrpSpPr>
              <p:grpSpPr>
                <a:xfrm>
                  <a:off x="10875701" y="670990"/>
                  <a:ext cx="18288" cy="153104"/>
                  <a:chOff x="10875701" y="670990"/>
                  <a:chExt cx="18288" cy="153104"/>
                </a:xfrm>
              </p:grpSpPr>
              <p:sp>
                <p:nvSpPr>
                  <p:cNvPr id="52" name="Oval 51">
                    <a:extLst>
                      <a:ext uri="{FF2B5EF4-FFF2-40B4-BE49-F238E27FC236}">
                        <a16:creationId xmlns:a16="http://schemas.microsoft.com/office/drawing/2014/main" id="{91ACA172-FD0B-F7F1-0D44-1C301EC8F191}"/>
                      </a:ext>
                    </a:extLst>
                  </p:cNvPr>
                  <p:cNvSpPr>
                    <a:spLocks noGrp="1" noRot="1" noMove="1" noResize="1" noEditPoints="1" noAdjustHandles="1" noChangeArrowheads="1" noChangeShapeType="1"/>
                  </p:cNvSpPr>
                  <p:nvPr/>
                </p:nvSpPr>
                <p:spPr>
                  <a:xfrm>
                    <a:off x="10875701" y="670990"/>
                    <a:ext cx="18288" cy="182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22BF3C5-3DD5-7CCA-AD98-477DFCC5F247}"/>
                      </a:ext>
                    </a:extLst>
                  </p:cNvPr>
                  <p:cNvSpPr>
                    <a:spLocks noGrp="1" noRot="1" noMove="1" noResize="1" noEditPoints="1" noAdjustHandles="1" noChangeArrowheads="1" noChangeShapeType="1"/>
                  </p:cNvSpPr>
                  <p:nvPr/>
                </p:nvSpPr>
                <p:spPr>
                  <a:xfrm>
                    <a:off x="10875701" y="805806"/>
                    <a:ext cx="18288" cy="182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8DC7A44-CB71-ABB1-689F-0E75C6180217}"/>
                      </a:ext>
                    </a:extLst>
                  </p:cNvPr>
                  <p:cNvSpPr>
                    <a:spLocks noGrp="1" noRot="1" noMove="1" noResize="1" noEditPoints="1" noAdjustHandles="1" noChangeArrowheads="1" noChangeShapeType="1"/>
                  </p:cNvSpPr>
                  <p:nvPr/>
                </p:nvSpPr>
                <p:spPr>
                  <a:xfrm>
                    <a:off x="10875701" y="738398"/>
                    <a:ext cx="18288" cy="182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39">
                  <a:extLst>
                    <a:ext uri="{FF2B5EF4-FFF2-40B4-BE49-F238E27FC236}">
                      <a16:creationId xmlns:a16="http://schemas.microsoft.com/office/drawing/2014/main" id="{83672286-F045-927E-4249-84C8BC43A06A}"/>
                    </a:ext>
                  </a:extLst>
                </p:cNvPr>
                <p:cNvCxnSpPr>
                  <a:cxnSpLocks noGrp="1" noRot="1" noMove="1" noResize="1" noEditPoints="1" noAdjustHandles="1" noChangeArrowheads="1" noChangeShapeType="1"/>
                </p:cNvCxnSpPr>
                <p:nvPr/>
              </p:nvCxnSpPr>
              <p:spPr>
                <a:xfrm flipH="1" flipV="1">
                  <a:off x="10698523" y="472804"/>
                  <a:ext cx="953" cy="549476"/>
                </a:xfrm>
                <a:prstGeom prst="line">
                  <a:avLst/>
                </a:prstGeom>
                <a:ln w="9525">
                  <a:solidFill>
                    <a:schemeClr val="bg1">
                      <a:alpha val="1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D4597FB-3AEB-0B7F-1163-1A1E154BE2A0}"/>
                    </a:ext>
                  </a:extLst>
                </p:cNvPr>
                <p:cNvCxnSpPr>
                  <a:cxnSpLocks noGrp="1" noRot="1" noMove="1" noResize="1" noEditPoints="1" noAdjustHandles="1" noChangeArrowheads="1" noChangeShapeType="1"/>
                </p:cNvCxnSpPr>
                <p:nvPr/>
              </p:nvCxnSpPr>
              <p:spPr>
                <a:xfrm flipH="1" flipV="1">
                  <a:off x="8444278" y="464292"/>
                  <a:ext cx="953" cy="549476"/>
                </a:xfrm>
                <a:prstGeom prst="line">
                  <a:avLst/>
                </a:prstGeom>
                <a:ln w="9525">
                  <a:solidFill>
                    <a:schemeClr val="bg1">
                      <a:alpha val="15000"/>
                    </a:schemeClr>
                  </a:solidFill>
                </a:ln>
              </p:spPr>
              <p:style>
                <a:lnRef idx="2">
                  <a:schemeClr val="accent1"/>
                </a:lnRef>
                <a:fillRef idx="0">
                  <a:schemeClr val="accent1"/>
                </a:fillRef>
                <a:effectRef idx="1">
                  <a:schemeClr val="accent1"/>
                </a:effectRef>
                <a:fontRef idx="minor">
                  <a:schemeClr val="tx1"/>
                </a:fontRef>
              </p:style>
            </p:cxnSp>
            <p:pic>
              <p:nvPicPr>
                <p:cNvPr id="49" name="Graphic 48" descr="User outline">
                  <a:extLst>
                    <a:ext uri="{FF2B5EF4-FFF2-40B4-BE49-F238E27FC236}">
                      <a16:creationId xmlns:a16="http://schemas.microsoft.com/office/drawing/2014/main" id="{EDEB785F-2F75-FA8E-26EA-90063855111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77005" y="625454"/>
                  <a:ext cx="182880" cy="182880"/>
                </a:xfrm>
                <a:prstGeom prst="rect">
                  <a:avLst/>
                </a:prstGeom>
              </p:spPr>
            </p:pic>
            <p:sp>
              <p:nvSpPr>
                <p:cNvPr id="60" name="TextBox 59">
                  <a:extLst>
                    <a:ext uri="{FF2B5EF4-FFF2-40B4-BE49-F238E27FC236}">
                      <a16:creationId xmlns:a16="http://schemas.microsoft.com/office/drawing/2014/main" id="{49A61EFC-7DAB-61A3-43B4-18C0483012A2}"/>
                    </a:ext>
                  </a:extLst>
                </p:cNvPr>
                <p:cNvSpPr txBox="1">
                  <a:spLocks noGrp="1" noRot="1" noMove="1" noResize="1" noEditPoints="1" noAdjustHandles="1" noChangeArrowheads="1" noChangeShapeType="1"/>
                </p:cNvSpPr>
                <p:nvPr/>
              </p:nvSpPr>
              <p:spPr>
                <a:xfrm>
                  <a:off x="8715206" y="598355"/>
                  <a:ext cx="867545" cy="246221"/>
                </a:xfrm>
                <a:prstGeom prst="rect">
                  <a:avLst/>
                </a:prstGeom>
                <a:noFill/>
              </p:spPr>
              <p:txBody>
                <a:bodyPr wrap="none" rtlCol="0">
                  <a:spAutoFit/>
                </a:bodyPr>
                <a:lstStyle/>
                <a:p>
                  <a:r>
                    <a:rPr lang="uk-UA" sz="1000" dirty="0">
                      <a:solidFill>
                        <a:schemeClr val="bg1"/>
                      </a:solidFill>
                    </a:rPr>
                    <a:t>Користувач</a:t>
                  </a:r>
                </a:p>
              </p:txBody>
            </p:sp>
            <p:cxnSp>
              <p:nvCxnSpPr>
                <p:cNvPr id="12" name="Straight Connector 11">
                  <a:extLst>
                    <a:ext uri="{FF2B5EF4-FFF2-40B4-BE49-F238E27FC236}">
                      <a16:creationId xmlns:a16="http://schemas.microsoft.com/office/drawing/2014/main" id="{AEDA6B78-737B-DD87-5AB1-E33FC5A02290}"/>
                    </a:ext>
                  </a:extLst>
                </p:cNvPr>
                <p:cNvCxnSpPr>
                  <a:cxnSpLocks noGrp="1" noRot="1" noMove="1" noResize="1" noEditPoints="1" noAdjustHandles="1" noChangeArrowheads="1" noChangeShapeType="1"/>
                </p:cNvCxnSpPr>
                <p:nvPr/>
              </p:nvCxnSpPr>
              <p:spPr>
                <a:xfrm>
                  <a:off x="1250977" y="689381"/>
                  <a:ext cx="182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D69FD73-020F-F677-07EA-9008DDFB2130}"/>
                    </a:ext>
                  </a:extLst>
                </p:cNvPr>
                <p:cNvCxnSpPr>
                  <a:cxnSpLocks noGrp="1" noRot="1" noMove="1" noResize="1" noEditPoints="1" noAdjustHandles="1" noChangeArrowheads="1" noChangeShapeType="1"/>
                </p:cNvCxnSpPr>
                <p:nvPr/>
              </p:nvCxnSpPr>
              <p:spPr>
                <a:xfrm>
                  <a:off x="1250977" y="756056"/>
                  <a:ext cx="182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B73A0E5-4853-BBA4-3B21-5A7B197014ED}"/>
                    </a:ext>
                  </a:extLst>
                </p:cNvPr>
                <p:cNvCxnSpPr>
                  <a:cxnSpLocks noGrp="1" noRot="1" noMove="1" noResize="1" noEditPoints="1" noAdjustHandles="1" noChangeArrowheads="1" noChangeShapeType="1"/>
                </p:cNvCxnSpPr>
                <p:nvPr/>
              </p:nvCxnSpPr>
              <p:spPr>
                <a:xfrm>
                  <a:off x="1250977" y="822731"/>
                  <a:ext cx="182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9" name="Rectangle: Rounded Corners 58">
                  <a:extLst>
                    <a:ext uri="{FF2B5EF4-FFF2-40B4-BE49-F238E27FC236}">
                      <a16:creationId xmlns:a16="http://schemas.microsoft.com/office/drawing/2014/main" id="{13C78388-0714-73CB-FFC0-798619BB2297}"/>
                    </a:ext>
                  </a:extLst>
                </p:cNvPr>
                <p:cNvSpPr>
                  <a:spLocks noGrp="1" noRot="1" noChangeAspect="1" noMove="1" noResize="1" noEditPoints="1" noAdjustHandles="1" noChangeArrowheads="1" noChangeShapeType="1"/>
                </p:cNvSpPr>
                <p:nvPr/>
              </p:nvSpPr>
              <p:spPr>
                <a:xfrm>
                  <a:off x="9872682" y="608664"/>
                  <a:ext cx="182880" cy="125465"/>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2"/>
                      </a:solidFill>
                    </a:rPr>
                    <a:t>1</a:t>
                  </a:r>
                </a:p>
              </p:txBody>
            </p:sp>
            <p:pic>
              <p:nvPicPr>
                <p:cNvPr id="9" name="Picture 8">
                  <a:extLst>
                    <a:ext uri="{FF2B5EF4-FFF2-40B4-BE49-F238E27FC236}">
                      <a16:creationId xmlns:a16="http://schemas.microsoft.com/office/drawing/2014/main" id="{E5E2B7D2-8357-1DF4-ED33-157E9258495D}"/>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1595318" y="598355"/>
                  <a:ext cx="1949010" cy="290142"/>
                </a:xfrm>
                <a:prstGeom prst="rect">
                  <a:avLst/>
                </a:prstGeom>
              </p:spPr>
            </p:pic>
          </p:grpSp>
        </p:grpSp>
        <p:sp>
          <p:nvSpPr>
            <p:cNvPr id="6" name="Frame">
              <a:extLst>
                <a:ext uri="{FF2B5EF4-FFF2-40B4-BE49-F238E27FC236}">
                  <a16:creationId xmlns:a16="http://schemas.microsoft.com/office/drawing/2014/main" id="{04EACA57-ACF8-8FD5-0AEA-CEFA73D5505D}"/>
                </a:ext>
              </a:extLst>
            </p:cNvPr>
            <p:cNvSpPr>
              <a:spLocks noGrp="1" noRot="1" noChangeAspect="1" noMove="1" noResize="1" noEditPoints="1" noAdjustHandles="1" noChangeArrowheads="1" noChangeShapeType="1"/>
            </p:cNvSpPr>
            <p:nvPr/>
          </p:nvSpPr>
          <p:spPr>
            <a:xfrm>
              <a:off x="923556" y="1492565"/>
              <a:ext cx="10058400" cy="5657850"/>
            </a:xfrm>
            <a:prstGeom prst="roundRect">
              <a:avLst>
                <a:gd name="adj" fmla="val 2266"/>
              </a:avLst>
            </a:prstGeom>
            <a:noFill/>
            <a:ln w="76200">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664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1DDCCB13-93FF-67CA-C38A-BE5B406D17EF}"/>
              </a:ext>
            </a:extLst>
          </p:cNvPr>
          <p:cNvSpPr>
            <a:spLocks noGrp="1" noRot="1" noMove="1" noResize="1" noEditPoints="1" noAdjustHandles="1" noChangeArrowheads="1" noChangeShapeType="1"/>
          </p:cNvSpPr>
          <p:nvPr>
            <p:ph type="title"/>
          </p:nvPr>
        </p:nvSpPr>
        <p:spPr/>
        <p:txBody>
          <a:bodyPr>
            <a:normAutofit/>
          </a:bodyPr>
          <a:lstStyle/>
          <a:p>
            <a:r>
              <a:rPr lang="uk-UA" dirty="0"/>
              <a:t>ГОЛОВНА ПАНЕЛЬ</a:t>
            </a:r>
            <a:endParaRPr lang="en-US" dirty="0"/>
          </a:p>
        </p:txBody>
      </p:sp>
      <p:sp>
        <p:nvSpPr>
          <p:cNvPr id="2" name="Slide Number Placeholder 1">
            <a:extLst>
              <a:ext uri="{FF2B5EF4-FFF2-40B4-BE49-F238E27FC236}">
                <a16:creationId xmlns:a16="http://schemas.microsoft.com/office/drawing/2014/main" id="{FB767AEA-BEAA-0256-4A70-13240578F3A1}"/>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en-US" smtClean="0"/>
              <a:t>16</a:t>
            </a:fld>
            <a:endParaRPr lang="en-US" dirty="0"/>
          </a:p>
        </p:txBody>
      </p:sp>
      <p:grpSp>
        <p:nvGrpSpPr>
          <p:cNvPr id="3" name="Group 2">
            <a:extLst>
              <a:ext uri="{FF2B5EF4-FFF2-40B4-BE49-F238E27FC236}">
                <a16:creationId xmlns:a16="http://schemas.microsoft.com/office/drawing/2014/main" id="{8ABE4715-6935-7FD0-1ED7-4A7D60866B17}"/>
              </a:ext>
            </a:extLst>
          </p:cNvPr>
          <p:cNvGrpSpPr>
            <a:grpSpLocks noGrp="1" noUngrp="1" noRot="1" noMove="1" noResize="1"/>
          </p:cNvGrpSpPr>
          <p:nvPr/>
        </p:nvGrpSpPr>
        <p:grpSpPr>
          <a:xfrm>
            <a:off x="422432" y="1958951"/>
            <a:ext cx="11347135" cy="3773097"/>
            <a:chOff x="422432" y="1958951"/>
            <a:chExt cx="11347135" cy="3773097"/>
          </a:xfrm>
        </p:grpSpPr>
        <p:grpSp>
          <p:nvGrpSpPr>
            <p:cNvPr id="64" name="Group 63">
              <a:extLst>
                <a:ext uri="{FF2B5EF4-FFF2-40B4-BE49-F238E27FC236}">
                  <a16:creationId xmlns:a16="http://schemas.microsoft.com/office/drawing/2014/main" id="{B7B8F318-7840-0476-87F5-1D87D5C304F3}"/>
                </a:ext>
              </a:extLst>
            </p:cNvPr>
            <p:cNvGrpSpPr>
              <a:grpSpLocks noGrp="1" noUngrp="1" noRot="1" noMove="1" noResize="1"/>
            </p:cNvGrpSpPr>
            <p:nvPr/>
          </p:nvGrpSpPr>
          <p:grpSpPr>
            <a:xfrm>
              <a:off x="422432" y="3568038"/>
              <a:ext cx="11347135" cy="633198"/>
              <a:chOff x="997046" y="369321"/>
              <a:chExt cx="9999345" cy="557988"/>
            </a:xfrm>
            <a:effectLst>
              <a:reflection blurRad="6350" stA="52000" endA="300" endPos="35000" dir="5400000" sy="-100000" algn="bl" rotWithShape="0"/>
            </a:effectLst>
          </p:grpSpPr>
          <p:sp>
            <p:nvSpPr>
              <p:cNvPr id="65" name="Rectangle 64">
                <a:extLst>
                  <a:ext uri="{FF2B5EF4-FFF2-40B4-BE49-F238E27FC236}">
                    <a16:creationId xmlns:a16="http://schemas.microsoft.com/office/drawing/2014/main" id="{499436E8-5342-E671-5993-DB45B5B2F447}"/>
                  </a:ext>
                </a:extLst>
              </p:cNvPr>
              <p:cNvSpPr>
                <a:spLocks noGrp="1" noRot="1" noMove="1" noResize="1" noEditPoints="1" noAdjustHandles="1" noChangeArrowheads="1" noChangeShapeType="1"/>
              </p:cNvSpPr>
              <p:nvPr/>
            </p:nvSpPr>
            <p:spPr>
              <a:xfrm>
                <a:off x="997046" y="378113"/>
                <a:ext cx="9999345" cy="540684"/>
              </a:xfrm>
              <a:prstGeom prst="rect">
                <a:avLst/>
              </a:prstGeom>
              <a:solidFill>
                <a:srgbClr val="21212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BABAB"/>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7F97C040-C1A6-92A3-A4BA-F2477FCD72F9}"/>
                  </a:ext>
                </a:extLst>
              </p:cNvPr>
              <p:cNvCxnSpPr>
                <a:cxnSpLocks noGrp="1" noRot="1" noMove="1" noResize="1" noEditPoints="1" noAdjustHandles="1" noChangeArrowheads="1" noChangeShapeType="1"/>
              </p:cNvCxnSpPr>
              <p:nvPr/>
            </p:nvCxnSpPr>
            <p:spPr>
              <a:xfrm flipH="1" flipV="1">
                <a:off x="6581453" y="369321"/>
                <a:ext cx="953" cy="549476"/>
              </a:xfrm>
              <a:prstGeom prst="line">
                <a:avLst/>
              </a:prstGeom>
              <a:noFill/>
              <a:ln w="9525" cap="flat" cmpd="sng" algn="ctr">
                <a:solidFill>
                  <a:srgbClr val="ABABAB">
                    <a:alpha val="15000"/>
                  </a:srgbClr>
                </a:solidFill>
                <a:prstDash val="solid"/>
                <a:miter lim="800000"/>
              </a:ln>
              <a:effectLst/>
            </p:spPr>
          </p:cxnSp>
          <p:sp>
            <p:nvSpPr>
              <p:cNvPr id="67" name="TextBox 66">
                <a:extLst>
                  <a:ext uri="{FF2B5EF4-FFF2-40B4-BE49-F238E27FC236}">
                    <a16:creationId xmlns:a16="http://schemas.microsoft.com/office/drawing/2014/main" id="{63E91358-DA78-6949-B05D-9A54CD72A437}"/>
                  </a:ext>
                </a:extLst>
              </p:cNvPr>
              <p:cNvSpPr txBox="1">
                <a:spLocks noGrp="1" noRot="1" noMove="1" noResize="1" noEditPoints="1" noAdjustHandles="1" noChangeArrowheads="1" noChangeShapeType="1"/>
              </p:cNvSpPr>
              <p:nvPr/>
            </p:nvSpPr>
            <p:spPr>
              <a:xfrm>
                <a:off x="6819690" y="516048"/>
                <a:ext cx="150233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Створити нову справу</a:t>
                </a:r>
              </a:p>
            </p:txBody>
          </p:sp>
          <p:sp>
            <p:nvSpPr>
              <p:cNvPr id="68" name="Oval 67">
                <a:extLst>
                  <a:ext uri="{FF2B5EF4-FFF2-40B4-BE49-F238E27FC236}">
                    <a16:creationId xmlns:a16="http://schemas.microsoft.com/office/drawing/2014/main" id="{15F91F95-7279-9E69-3756-4CBA79AD8F2A}"/>
                  </a:ext>
                </a:extLst>
              </p:cNvPr>
              <p:cNvSpPr>
                <a:spLocks noGrp="1" noRot="1" noChangeAspect="1" noMove="1" noResize="1" noEditPoints="1" noAdjustHandles="1" noChangeArrowheads="1" noChangeShapeType="1"/>
              </p:cNvSpPr>
              <p:nvPr/>
            </p:nvSpPr>
            <p:spPr>
              <a:xfrm>
                <a:off x="6708907" y="570578"/>
                <a:ext cx="137160" cy="137160"/>
              </a:xfrm>
              <a:prstGeom prst="ellipse">
                <a:avLst/>
              </a:prstGeom>
              <a:no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A1E5C8B3-E116-D804-980A-57B22E33E932}"/>
                  </a:ext>
                </a:extLst>
              </p:cNvPr>
              <p:cNvCxnSpPr>
                <a:cxnSpLocks noGrp="1" noRot="1" noMove="1" noResize="1" noEditPoints="1" noAdjustHandles="1" noChangeArrowheads="1" noChangeShapeType="1"/>
              </p:cNvCxnSpPr>
              <p:nvPr/>
            </p:nvCxnSpPr>
            <p:spPr>
              <a:xfrm>
                <a:off x="6745483" y="639158"/>
                <a:ext cx="64008" cy="0"/>
              </a:xfrm>
              <a:prstGeom prst="line">
                <a:avLst/>
              </a:prstGeom>
              <a:noFill/>
              <a:ln w="19050" cap="flat" cmpd="sng" algn="ctr">
                <a:solidFill>
                  <a:srgbClr val="ABABAB"/>
                </a:solidFill>
                <a:prstDash val="solid"/>
                <a:miter lim="800000"/>
              </a:ln>
              <a:effectLst/>
            </p:spPr>
          </p:cxnSp>
          <p:cxnSp>
            <p:nvCxnSpPr>
              <p:cNvPr id="70" name="Straight Connector 69">
                <a:extLst>
                  <a:ext uri="{FF2B5EF4-FFF2-40B4-BE49-F238E27FC236}">
                    <a16:creationId xmlns:a16="http://schemas.microsoft.com/office/drawing/2014/main" id="{6D3464BF-4DC7-BCB9-44DB-C47E94C8414E}"/>
                  </a:ext>
                </a:extLst>
              </p:cNvPr>
              <p:cNvCxnSpPr>
                <a:cxnSpLocks noGrp="1" noRot="1" noMove="1" noResize="1" noEditPoints="1" noAdjustHandles="1" noChangeArrowheads="1" noChangeShapeType="1"/>
              </p:cNvCxnSpPr>
              <p:nvPr/>
            </p:nvCxnSpPr>
            <p:spPr>
              <a:xfrm rot="5400000">
                <a:off x="6745483" y="639158"/>
                <a:ext cx="64008" cy="0"/>
              </a:xfrm>
              <a:prstGeom prst="line">
                <a:avLst/>
              </a:prstGeom>
              <a:noFill/>
              <a:ln w="19050" cap="flat" cmpd="sng" algn="ctr">
                <a:solidFill>
                  <a:srgbClr val="ABABAB"/>
                </a:solidFill>
                <a:prstDash val="solid"/>
                <a:miter lim="800000"/>
              </a:ln>
              <a:effectLst/>
            </p:spPr>
          </p:cxnSp>
          <p:cxnSp>
            <p:nvCxnSpPr>
              <p:cNvPr id="71" name="Straight Connector 70">
                <a:extLst>
                  <a:ext uri="{FF2B5EF4-FFF2-40B4-BE49-F238E27FC236}">
                    <a16:creationId xmlns:a16="http://schemas.microsoft.com/office/drawing/2014/main" id="{877DD6E5-FCF9-E636-5F19-56DBCAF348CD}"/>
                  </a:ext>
                </a:extLst>
              </p:cNvPr>
              <p:cNvCxnSpPr>
                <a:cxnSpLocks noGrp="1" noRot="1" noMove="1" noResize="1" noEditPoints="1" noAdjustHandles="1" noChangeArrowheads="1" noChangeShapeType="1"/>
              </p:cNvCxnSpPr>
              <p:nvPr/>
            </p:nvCxnSpPr>
            <p:spPr>
              <a:xfrm flipH="1" flipV="1">
                <a:off x="9533492" y="377833"/>
                <a:ext cx="953" cy="549476"/>
              </a:xfrm>
              <a:prstGeom prst="line">
                <a:avLst/>
              </a:prstGeom>
              <a:noFill/>
              <a:ln w="9525" cap="flat" cmpd="sng" algn="ctr">
                <a:solidFill>
                  <a:srgbClr val="ABABAB">
                    <a:alpha val="15000"/>
                  </a:srgbClr>
                </a:solidFill>
                <a:prstDash val="solid"/>
                <a:miter lim="800000"/>
              </a:ln>
              <a:effectLst/>
            </p:spPr>
          </p:cxnSp>
          <p:cxnSp>
            <p:nvCxnSpPr>
              <p:cNvPr id="72" name="Straight Connector 71">
                <a:extLst>
                  <a:ext uri="{FF2B5EF4-FFF2-40B4-BE49-F238E27FC236}">
                    <a16:creationId xmlns:a16="http://schemas.microsoft.com/office/drawing/2014/main" id="{D476104F-B22C-137B-5585-AA267FF6B36C}"/>
                  </a:ext>
                </a:extLst>
              </p:cNvPr>
              <p:cNvCxnSpPr>
                <a:cxnSpLocks noGrp="1" noRot="1" noMove="1" noResize="1" noEditPoints="1" noAdjustHandles="1" noChangeArrowheads="1" noChangeShapeType="1"/>
              </p:cNvCxnSpPr>
              <p:nvPr/>
            </p:nvCxnSpPr>
            <p:spPr>
              <a:xfrm flipH="1" flipV="1">
                <a:off x="10069773" y="377833"/>
                <a:ext cx="953" cy="549476"/>
              </a:xfrm>
              <a:prstGeom prst="line">
                <a:avLst/>
              </a:prstGeom>
              <a:noFill/>
              <a:ln w="9525" cap="flat" cmpd="sng" algn="ctr">
                <a:solidFill>
                  <a:srgbClr val="ABABAB">
                    <a:alpha val="15000"/>
                  </a:srgbClr>
                </a:solidFill>
                <a:prstDash val="solid"/>
                <a:miter lim="800000"/>
              </a:ln>
              <a:effectLst/>
            </p:spPr>
          </p:cxnSp>
          <p:pic>
            <p:nvPicPr>
              <p:cNvPr id="73" name="Graphic 72" descr="Daily calendar outline">
                <a:extLst>
                  <a:ext uri="{FF2B5EF4-FFF2-40B4-BE49-F238E27FC236}">
                    <a16:creationId xmlns:a16="http://schemas.microsoft.com/office/drawing/2014/main" id="{00659004-D1F5-AF03-2BD5-C0F787A4C9C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6950" y="561131"/>
                <a:ext cx="182880" cy="182880"/>
              </a:xfrm>
              <a:prstGeom prst="rect">
                <a:avLst/>
              </a:prstGeom>
            </p:spPr>
          </p:pic>
          <p:pic>
            <p:nvPicPr>
              <p:cNvPr id="74" name="Graphic 73" descr="Ringer outline">
                <a:extLst>
                  <a:ext uri="{FF2B5EF4-FFF2-40B4-BE49-F238E27FC236}">
                    <a16:creationId xmlns:a16="http://schemas.microsoft.com/office/drawing/2014/main" id="{90F7D2E7-76D8-B9A6-7D15-418344C43D9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0669" y="561131"/>
                <a:ext cx="182880" cy="182880"/>
              </a:xfrm>
              <a:prstGeom prst="rect">
                <a:avLst/>
              </a:prstGeom>
            </p:spPr>
          </p:pic>
          <p:sp>
            <p:nvSpPr>
              <p:cNvPr id="75" name="Oval 74">
                <a:extLst>
                  <a:ext uri="{FF2B5EF4-FFF2-40B4-BE49-F238E27FC236}">
                    <a16:creationId xmlns:a16="http://schemas.microsoft.com/office/drawing/2014/main" id="{76F3D513-AE84-1DD5-76F8-1E2F6963323C}"/>
                  </a:ext>
                </a:extLst>
              </p:cNvPr>
              <p:cNvSpPr>
                <a:spLocks noGrp="1" noRot="1" noMove="1" noResize="1" noEditPoints="1" noAdjustHandles="1" noChangeArrowheads="1" noChangeShapeType="1"/>
              </p:cNvSpPr>
              <p:nvPr/>
            </p:nvSpPr>
            <p:spPr>
              <a:xfrm>
                <a:off x="10783232" y="576019"/>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76" name="Oval 75">
                <a:extLst>
                  <a:ext uri="{FF2B5EF4-FFF2-40B4-BE49-F238E27FC236}">
                    <a16:creationId xmlns:a16="http://schemas.microsoft.com/office/drawing/2014/main" id="{71B0FDC5-DF37-12A3-AD69-F32F86F83491}"/>
                  </a:ext>
                </a:extLst>
              </p:cNvPr>
              <p:cNvSpPr>
                <a:spLocks noGrp="1" noRot="1" noMove="1" noResize="1" noEditPoints="1" noAdjustHandles="1" noChangeArrowheads="1" noChangeShapeType="1"/>
              </p:cNvSpPr>
              <p:nvPr/>
            </p:nvSpPr>
            <p:spPr>
              <a:xfrm>
                <a:off x="10783232" y="710835"/>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77" name="Oval 76">
                <a:extLst>
                  <a:ext uri="{FF2B5EF4-FFF2-40B4-BE49-F238E27FC236}">
                    <a16:creationId xmlns:a16="http://schemas.microsoft.com/office/drawing/2014/main" id="{DC15D188-C92A-DA2B-D336-A26BF3BAB424}"/>
                  </a:ext>
                </a:extLst>
              </p:cNvPr>
              <p:cNvSpPr>
                <a:spLocks noGrp="1" noRot="1" noMove="1" noResize="1" noEditPoints="1" noAdjustHandles="1" noChangeArrowheads="1" noChangeShapeType="1"/>
              </p:cNvSpPr>
              <p:nvPr/>
            </p:nvSpPr>
            <p:spPr>
              <a:xfrm>
                <a:off x="10783232" y="643427"/>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cxnSp>
            <p:nvCxnSpPr>
              <p:cNvPr id="78" name="Straight Connector 77">
                <a:extLst>
                  <a:ext uri="{FF2B5EF4-FFF2-40B4-BE49-F238E27FC236}">
                    <a16:creationId xmlns:a16="http://schemas.microsoft.com/office/drawing/2014/main" id="{6220ABBC-E5FA-B5F2-8111-EF94BDD48735}"/>
                  </a:ext>
                </a:extLst>
              </p:cNvPr>
              <p:cNvCxnSpPr>
                <a:cxnSpLocks noGrp="1" noRot="1" noMove="1" noResize="1" noEditPoints="1" noAdjustHandles="1" noChangeArrowheads="1" noChangeShapeType="1"/>
              </p:cNvCxnSpPr>
              <p:nvPr/>
            </p:nvCxnSpPr>
            <p:spPr>
              <a:xfrm flipH="1" flipV="1">
                <a:off x="10606054" y="377833"/>
                <a:ext cx="953" cy="549476"/>
              </a:xfrm>
              <a:prstGeom prst="line">
                <a:avLst/>
              </a:prstGeom>
              <a:noFill/>
              <a:ln w="9525" cap="flat" cmpd="sng" algn="ctr">
                <a:solidFill>
                  <a:srgbClr val="ABABAB">
                    <a:alpha val="15000"/>
                  </a:srgbClr>
                </a:solidFill>
                <a:prstDash val="solid"/>
                <a:miter lim="800000"/>
              </a:ln>
              <a:effectLst/>
            </p:spPr>
          </p:cxnSp>
          <p:cxnSp>
            <p:nvCxnSpPr>
              <p:cNvPr id="79" name="Straight Connector 78">
                <a:extLst>
                  <a:ext uri="{FF2B5EF4-FFF2-40B4-BE49-F238E27FC236}">
                    <a16:creationId xmlns:a16="http://schemas.microsoft.com/office/drawing/2014/main" id="{C4837356-53D9-E375-280E-2C060A00C3C3}"/>
                  </a:ext>
                </a:extLst>
              </p:cNvPr>
              <p:cNvCxnSpPr>
                <a:cxnSpLocks noGrp="1" noRot="1" noMove="1" noResize="1" noEditPoints="1" noAdjustHandles="1" noChangeArrowheads="1" noChangeShapeType="1"/>
              </p:cNvCxnSpPr>
              <p:nvPr/>
            </p:nvCxnSpPr>
            <p:spPr>
              <a:xfrm flipH="1" flipV="1">
                <a:off x="8351809" y="369321"/>
                <a:ext cx="953" cy="549476"/>
              </a:xfrm>
              <a:prstGeom prst="line">
                <a:avLst/>
              </a:prstGeom>
              <a:noFill/>
              <a:ln w="9525" cap="flat" cmpd="sng" algn="ctr">
                <a:solidFill>
                  <a:srgbClr val="ABABAB">
                    <a:alpha val="15000"/>
                  </a:srgbClr>
                </a:solidFill>
                <a:prstDash val="solid"/>
                <a:miter lim="800000"/>
              </a:ln>
              <a:effectLst/>
            </p:spPr>
          </p:cxnSp>
          <p:pic>
            <p:nvPicPr>
              <p:cNvPr id="80" name="Graphic 79" descr="User outline">
                <a:extLst>
                  <a:ext uri="{FF2B5EF4-FFF2-40B4-BE49-F238E27FC236}">
                    <a16:creationId xmlns:a16="http://schemas.microsoft.com/office/drawing/2014/main" id="{9AE4447F-1655-D8CD-98C8-7AE413734672}"/>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84536" y="530483"/>
                <a:ext cx="182880" cy="182880"/>
              </a:xfrm>
              <a:prstGeom prst="rect">
                <a:avLst/>
              </a:prstGeom>
            </p:spPr>
          </p:pic>
          <p:sp>
            <p:nvSpPr>
              <p:cNvPr id="81" name="TextBox 80">
                <a:extLst>
                  <a:ext uri="{FF2B5EF4-FFF2-40B4-BE49-F238E27FC236}">
                    <a16:creationId xmlns:a16="http://schemas.microsoft.com/office/drawing/2014/main" id="{48343D0C-18AB-14CD-5DBD-305DB505B159}"/>
                  </a:ext>
                </a:extLst>
              </p:cNvPr>
              <p:cNvSpPr txBox="1">
                <a:spLocks noGrp="1" noRot="1" noMove="1" noResize="1" noEditPoints="1" noAdjustHandles="1" noChangeArrowheads="1" noChangeShapeType="1"/>
              </p:cNvSpPr>
              <p:nvPr/>
            </p:nvSpPr>
            <p:spPr>
              <a:xfrm>
                <a:off x="8622737" y="503384"/>
                <a:ext cx="867545"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Користувач</a:t>
                </a:r>
              </a:p>
            </p:txBody>
          </p:sp>
          <p:cxnSp>
            <p:nvCxnSpPr>
              <p:cNvPr id="82" name="Straight Connector 81">
                <a:extLst>
                  <a:ext uri="{FF2B5EF4-FFF2-40B4-BE49-F238E27FC236}">
                    <a16:creationId xmlns:a16="http://schemas.microsoft.com/office/drawing/2014/main" id="{01E0EC42-0CA7-FE40-C9A4-7AB3A9D76472}"/>
                  </a:ext>
                </a:extLst>
              </p:cNvPr>
              <p:cNvCxnSpPr>
                <a:cxnSpLocks noGrp="1" noRot="1" noMove="1" noResize="1" noEditPoints="1" noAdjustHandles="1" noChangeArrowheads="1" noChangeShapeType="1"/>
              </p:cNvCxnSpPr>
              <p:nvPr/>
            </p:nvCxnSpPr>
            <p:spPr>
              <a:xfrm>
                <a:off x="1158508" y="594410"/>
                <a:ext cx="182880" cy="0"/>
              </a:xfrm>
              <a:prstGeom prst="line">
                <a:avLst/>
              </a:prstGeom>
              <a:noFill/>
              <a:ln w="19050" cap="flat" cmpd="sng" algn="ctr">
                <a:solidFill>
                  <a:srgbClr val="ABABAB"/>
                </a:solidFill>
                <a:prstDash val="solid"/>
                <a:miter lim="800000"/>
              </a:ln>
              <a:effectLst/>
            </p:spPr>
          </p:cxnSp>
          <p:cxnSp>
            <p:nvCxnSpPr>
              <p:cNvPr id="83" name="Straight Connector 82">
                <a:extLst>
                  <a:ext uri="{FF2B5EF4-FFF2-40B4-BE49-F238E27FC236}">
                    <a16:creationId xmlns:a16="http://schemas.microsoft.com/office/drawing/2014/main" id="{EFB8BE31-D983-8982-E30C-C334356671D4}"/>
                  </a:ext>
                </a:extLst>
              </p:cNvPr>
              <p:cNvCxnSpPr>
                <a:cxnSpLocks noGrp="1" noRot="1" noMove="1" noResize="1" noEditPoints="1" noAdjustHandles="1" noChangeArrowheads="1" noChangeShapeType="1"/>
              </p:cNvCxnSpPr>
              <p:nvPr/>
            </p:nvCxnSpPr>
            <p:spPr>
              <a:xfrm>
                <a:off x="1158508" y="661085"/>
                <a:ext cx="182880" cy="0"/>
              </a:xfrm>
              <a:prstGeom prst="line">
                <a:avLst/>
              </a:prstGeom>
              <a:noFill/>
              <a:ln w="19050" cap="flat" cmpd="sng" algn="ctr">
                <a:solidFill>
                  <a:srgbClr val="ABABAB"/>
                </a:solidFill>
                <a:prstDash val="solid"/>
                <a:miter lim="800000"/>
              </a:ln>
              <a:effectLst/>
            </p:spPr>
          </p:cxnSp>
          <p:cxnSp>
            <p:nvCxnSpPr>
              <p:cNvPr id="84" name="Straight Connector 83">
                <a:extLst>
                  <a:ext uri="{FF2B5EF4-FFF2-40B4-BE49-F238E27FC236}">
                    <a16:creationId xmlns:a16="http://schemas.microsoft.com/office/drawing/2014/main" id="{8A6884E2-01B2-0840-1A66-1A29F748B228}"/>
                  </a:ext>
                </a:extLst>
              </p:cNvPr>
              <p:cNvCxnSpPr>
                <a:cxnSpLocks noGrp="1" noRot="1" noMove="1" noResize="1" noEditPoints="1" noAdjustHandles="1" noChangeArrowheads="1" noChangeShapeType="1"/>
              </p:cNvCxnSpPr>
              <p:nvPr/>
            </p:nvCxnSpPr>
            <p:spPr>
              <a:xfrm>
                <a:off x="1158508" y="727760"/>
                <a:ext cx="182880" cy="0"/>
              </a:xfrm>
              <a:prstGeom prst="line">
                <a:avLst/>
              </a:prstGeom>
              <a:noFill/>
              <a:ln w="19050" cap="flat" cmpd="sng" algn="ctr">
                <a:solidFill>
                  <a:srgbClr val="ABABAB"/>
                </a:solidFill>
                <a:prstDash val="solid"/>
                <a:miter lim="800000"/>
              </a:ln>
              <a:effectLst/>
            </p:spPr>
          </p:cxnSp>
          <p:sp>
            <p:nvSpPr>
              <p:cNvPr id="85" name="Rectangle: Rounded Corners 84">
                <a:extLst>
                  <a:ext uri="{FF2B5EF4-FFF2-40B4-BE49-F238E27FC236}">
                    <a16:creationId xmlns:a16="http://schemas.microsoft.com/office/drawing/2014/main" id="{F4A39FD0-72CE-29C7-948F-37D7D76479D4}"/>
                  </a:ext>
                </a:extLst>
              </p:cNvPr>
              <p:cNvSpPr>
                <a:spLocks noGrp="1" noRot="1" noChangeAspect="1" noMove="1" noResize="1" noEditPoints="1" noAdjustHandles="1" noChangeArrowheads="1" noChangeShapeType="1"/>
              </p:cNvSpPr>
              <p:nvPr/>
            </p:nvSpPr>
            <p:spPr>
              <a:xfrm>
                <a:off x="9780213" y="513693"/>
                <a:ext cx="182880" cy="125465"/>
              </a:xfrm>
              <a:prstGeom prst="roundRect">
                <a:avLst>
                  <a:gd name="adj" fmla="val 50000"/>
                </a:avLst>
              </a:prstGeom>
              <a:solidFill>
                <a:srgbClr val="F40000"/>
              </a:solidFill>
              <a:ln w="190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a:ea typeface="+mn-ea"/>
                    <a:cs typeface="+mn-cs"/>
                  </a:rPr>
                  <a:t>1</a:t>
                </a:r>
              </a:p>
            </p:txBody>
          </p:sp>
          <p:pic>
            <p:nvPicPr>
              <p:cNvPr id="86" name="Picture 85">
                <a:extLst>
                  <a:ext uri="{FF2B5EF4-FFF2-40B4-BE49-F238E27FC236}">
                    <a16:creationId xmlns:a16="http://schemas.microsoft.com/office/drawing/2014/main" id="{0B374017-8584-8CD6-2EFD-16B8D9A120AA}"/>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1502849" y="503384"/>
                <a:ext cx="1949010" cy="290142"/>
              </a:xfrm>
              <a:prstGeom prst="rect">
                <a:avLst/>
              </a:prstGeom>
            </p:spPr>
          </p:pic>
        </p:grpSp>
        <p:sp>
          <p:nvSpPr>
            <p:cNvPr id="26" name="Rectangle: Rounded Corners 25">
              <a:extLst>
                <a:ext uri="{FF2B5EF4-FFF2-40B4-BE49-F238E27FC236}">
                  <a16:creationId xmlns:a16="http://schemas.microsoft.com/office/drawing/2014/main" id="{4BF0F56D-6DDD-1E3E-7FF2-A4541875BDBC}"/>
                </a:ext>
              </a:extLst>
            </p:cNvPr>
            <p:cNvSpPr>
              <a:spLocks noGrp="1" noRot="1" noMove="1" noResize="1" noEditPoints="1" noAdjustHandles="1" noChangeArrowheads="1" noChangeShapeType="1"/>
            </p:cNvSpPr>
            <p:nvPr/>
          </p:nvSpPr>
          <p:spPr>
            <a:xfrm>
              <a:off x="6749501" y="3472330"/>
              <a:ext cx="1880849"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19724F1-4759-A5C4-DC96-8651219E2308}"/>
                </a:ext>
              </a:extLst>
            </p:cNvPr>
            <p:cNvSpPr>
              <a:spLocks noGrp="1" noRot="1" noMove="1" noResize="1" noEditPoints="1" noAdjustHandles="1" noChangeArrowheads="1" noChangeShapeType="1"/>
            </p:cNvSpPr>
            <p:nvPr/>
          </p:nvSpPr>
          <p:spPr>
            <a:xfrm>
              <a:off x="478033" y="3472330"/>
              <a:ext cx="457200"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D4060D1C-FD02-69C8-3689-6E990A1218D1}"/>
                </a:ext>
              </a:extLst>
            </p:cNvPr>
            <p:cNvSpPr>
              <a:spLocks noGrp="1" noRot="1" noMove="1" noResize="1" noEditPoints="1" noAdjustHandles="1" noChangeArrowheads="1" noChangeShapeType="1"/>
            </p:cNvSpPr>
            <p:nvPr/>
          </p:nvSpPr>
          <p:spPr>
            <a:xfrm>
              <a:off x="8774127" y="3472330"/>
              <a:ext cx="1229372"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E5E80D72-5AE0-F860-DA0F-1D8E32BCA837}"/>
                </a:ext>
              </a:extLst>
            </p:cNvPr>
            <p:cNvSpPr>
              <a:spLocks noGrp="1" noRot="1" noMove="1" noResize="1" noEditPoints="1" noAdjustHandles="1" noChangeArrowheads="1" noChangeShapeType="1"/>
            </p:cNvSpPr>
            <p:nvPr/>
          </p:nvSpPr>
          <p:spPr>
            <a:xfrm>
              <a:off x="10177420" y="3472330"/>
              <a:ext cx="486020"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D3DD088-52E1-80E8-0DD3-4437D704BF05}"/>
                </a:ext>
              </a:extLst>
            </p:cNvPr>
            <p:cNvSpPr>
              <a:spLocks noGrp="1" noRot="1" noMove="1" noResize="1" noEditPoints="1" noAdjustHandles="1" noChangeArrowheads="1" noChangeShapeType="1"/>
            </p:cNvSpPr>
            <p:nvPr/>
          </p:nvSpPr>
          <p:spPr>
            <a:xfrm>
              <a:off x="10777073" y="3472330"/>
              <a:ext cx="486020"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FAE78E7-1E3E-3813-6912-438E1ED927BE}"/>
                </a:ext>
              </a:extLst>
            </p:cNvPr>
            <p:cNvSpPr>
              <a:spLocks noGrp="1" noRot="1" noMove="1" noResize="1" noEditPoints="1" noAdjustHandles="1" noChangeArrowheads="1" noChangeShapeType="1"/>
            </p:cNvSpPr>
            <p:nvPr/>
          </p:nvSpPr>
          <p:spPr>
            <a:xfrm>
              <a:off x="11406869" y="3472330"/>
              <a:ext cx="251731" cy="824615"/>
            </a:xfrm>
            <a:prstGeom prst="roundRect">
              <a:avLst/>
            </a:prstGeom>
            <a:noFill/>
            <a:ln w="12700">
              <a:solidFill>
                <a:schemeClr val="accent1"/>
              </a:solidFill>
              <a:prstDash val="sysDot"/>
            </a:ln>
            <a:effectLst>
              <a:glow rad="1143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3D21473-7CDF-15E3-A1E5-59D221EF2548}"/>
                </a:ext>
              </a:extLst>
            </p:cNvPr>
            <p:cNvSpPr>
              <a:spLocks noGrp="1" noRot="1" noMove="1" noResize="1" noEditPoints="1" noAdjustHandles="1" noChangeArrowheads="1" noChangeShapeType="1"/>
            </p:cNvSpPr>
            <p:nvPr/>
          </p:nvSpPr>
          <p:spPr>
            <a:xfrm>
              <a:off x="422432" y="2150110"/>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Натисніть, щоб відкрити або закрити головне меню системи</a:t>
              </a:r>
            </a:p>
          </p:txBody>
        </p:sp>
        <p:cxnSp>
          <p:nvCxnSpPr>
            <p:cNvPr id="89" name="Connector: Elbow 88">
              <a:extLst>
                <a:ext uri="{FF2B5EF4-FFF2-40B4-BE49-F238E27FC236}">
                  <a16:creationId xmlns:a16="http://schemas.microsoft.com/office/drawing/2014/main" id="{6D394E23-4EDA-18D9-69E0-B38D2FCBC7EB}"/>
                </a:ext>
              </a:extLst>
            </p:cNvPr>
            <p:cNvCxnSpPr>
              <a:cxnSpLocks noGrp="1" noRot="1" noMove="1" noResize="1" noEditPoints="1" noAdjustHandles="1" noChangeArrowheads="1" noChangeShapeType="1"/>
              <a:stCxn id="88" idx="3"/>
              <a:endCxn id="27" idx="0"/>
            </p:cNvCxnSpPr>
            <p:nvPr/>
          </p:nvCxnSpPr>
          <p:spPr>
            <a:xfrm flipH="1">
              <a:off x="706633" y="2630877"/>
              <a:ext cx="2955799" cy="841453"/>
            </a:xfrm>
            <a:prstGeom prst="bentConnector4">
              <a:avLst>
                <a:gd name="adj1" fmla="val -7734"/>
                <a:gd name="adj2" fmla="val 78568"/>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AF78C8A5-2CDC-81D4-2948-5C0EAFB5733B}"/>
                </a:ext>
              </a:extLst>
            </p:cNvPr>
            <p:cNvSpPr>
              <a:spLocks noGrp="1" noRot="1" noMove="1" noResize="1" noEditPoints="1" noAdjustHandles="1" noChangeArrowheads="1" noChangeShapeType="1"/>
            </p:cNvSpPr>
            <p:nvPr/>
          </p:nvSpPr>
          <p:spPr>
            <a:xfrm flipH="1">
              <a:off x="1225660" y="4545843"/>
              <a:ext cx="396493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Натисніть та оберіть </a:t>
              </a:r>
              <a:r>
                <a:rPr lang="uk-UA" sz="1600" b="1" dirty="0">
                  <a:solidFill>
                    <a:schemeClr val="tx1"/>
                  </a:solidFill>
                  <a:effectLst/>
                </a:rPr>
                <a:t>Кримінальне провадження</a:t>
              </a:r>
              <a:r>
                <a:rPr lang="uk-UA" sz="1600" dirty="0">
                  <a:solidFill>
                    <a:schemeClr val="tx1"/>
                  </a:solidFill>
                  <a:effectLst/>
                </a:rPr>
                <a:t>, щоб додати нове кримінальне правопорушення</a:t>
              </a:r>
            </a:p>
          </p:txBody>
        </p:sp>
        <p:cxnSp>
          <p:nvCxnSpPr>
            <p:cNvPr id="93" name="Connector: Elbow 92">
              <a:extLst>
                <a:ext uri="{FF2B5EF4-FFF2-40B4-BE49-F238E27FC236}">
                  <a16:creationId xmlns:a16="http://schemas.microsoft.com/office/drawing/2014/main" id="{F5949F47-F331-9109-7482-3582FA4F3E8A}"/>
                </a:ext>
              </a:extLst>
            </p:cNvPr>
            <p:cNvCxnSpPr>
              <a:cxnSpLocks noGrp="1" noRot="1" noMove="1" noResize="1" noEditPoints="1" noAdjustHandles="1" noChangeArrowheads="1" noChangeShapeType="1"/>
              <a:stCxn id="26" idx="2"/>
              <a:endCxn id="92" idx="3"/>
            </p:cNvCxnSpPr>
            <p:nvPr/>
          </p:nvCxnSpPr>
          <p:spPr>
            <a:xfrm rot="5400000">
              <a:off x="4092961" y="1429644"/>
              <a:ext cx="729665" cy="6464266"/>
            </a:xfrm>
            <a:prstGeom prst="bentConnector4">
              <a:avLst>
                <a:gd name="adj1" fmla="val 17056"/>
                <a:gd name="adj2" fmla="val 103536"/>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5FA74CF-1313-4093-2CE4-6435A5103D55}"/>
                </a:ext>
              </a:extLst>
            </p:cNvPr>
            <p:cNvSpPr>
              <a:spLocks noGrp="1" noRot="1" noMove="1" noResize="1" noEditPoints="1" noAdjustHandles="1" noChangeArrowheads="1" noChangeShapeType="1"/>
            </p:cNvSpPr>
            <p:nvPr/>
          </p:nvSpPr>
          <p:spPr>
            <a:xfrm flipH="1">
              <a:off x="6300692" y="4763316"/>
              <a:ext cx="2036954"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Переглянути мої сповіщення</a:t>
              </a:r>
            </a:p>
          </p:txBody>
        </p:sp>
        <p:cxnSp>
          <p:nvCxnSpPr>
            <p:cNvPr id="100" name="Connector: Elbow 99">
              <a:extLst>
                <a:ext uri="{FF2B5EF4-FFF2-40B4-BE49-F238E27FC236}">
                  <a16:creationId xmlns:a16="http://schemas.microsoft.com/office/drawing/2014/main" id="{322338B2-1B79-23B6-0DEA-E8259BD3EBB6}"/>
                </a:ext>
              </a:extLst>
            </p:cNvPr>
            <p:cNvCxnSpPr>
              <a:cxnSpLocks noGrp="1" noRot="1" noMove="1" noResize="1" noEditPoints="1" noAdjustHandles="1" noChangeArrowheads="1" noChangeShapeType="1"/>
              <a:stCxn id="52" idx="2"/>
              <a:endCxn id="99" idx="3"/>
            </p:cNvCxnSpPr>
            <p:nvPr/>
          </p:nvCxnSpPr>
          <p:spPr>
            <a:xfrm rot="5400000">
              <a:off x="7886992" y="2710645"/>
              <a:ext cx="947138" cy="4119738"/>
            </a:xfrm>
            <a:prstGeom prst="bentConnector4">
              <a:avLst>
                <a:gd name="adj1" fmla="val 24620"/>
                <a:gd name="adj2" fmla="val 105549"/>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D159B0E0-CE71-1375-3E76-0145A840B7C9}"/>
                </a:ext>
              </a:extLst>
            </p:cNvPr>
            <p:cNvSpPr>
              <a:spLocks noGrp="1" noRot="1" noMove="1" noResize="1" noEditPoints="1" noAdjustHandles="1" noChangeArrowheads="1" noChangeShapeType="1"/>
            </p:cNvSpPr>
            <p:nvPr/>
          </p:nvSpPr>
          <p:spPr>
            <a:xfrm>
              <a:off x="8748409" y="4770514"/>
              <a:ext cx="2578208"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Ознайомитися з інструкціями до системи</a:t>
              </a:r>
            </a:p>
          </p:txBody>
        </p:sp>
        <p:cxnSp>
          <p:nvCxnSpPr>
            <p:cNvPr id="102" name="Connector: Elbow 101">
              <a:extLst>
                <a:ext uri="{FF2B5EF4-FFF2-40B4-BE49-F238E27FC236}">
                  <a16:creationId xmlns:a16="http://schemas.microsoft.com/office/drawing/2014/main" id="{5C975615-4471-F135-D50F-D71363F8FF98}"/>
                </a:ext>
              </a:extLst>
            </p:cNvPr>
            <p:cNvCxnSpPr>
              <a:cxnSpLocks noGrp="1" noRot="1" noMove="1" noResize="1" noEditPoints="1" noAdjustHandles="1" noChangeArrowheads="1" noChangeShapeType="1"/>
              <a:stCxn id="54" idx="2"/>
              <a:endCxn id="101" idx="3"/>
            </p:cNvCxnSpPr>
            <p:nvPr/>
          </p:nvCxnSpPr>
          <p:spPr>
            <a:xfrm rot="5400000">
              <a:off x="10952508" y="4671054"/>
              <a:ext cx="954336" cy="206118"/>
            </a:xfrm>
            <a:prstGeom prst="bentConnector2">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BA8F5D3B-346C-F333-F7E8-FB14B4DBE29A}"/>
                </a:ext>
              </a:extLst>
            </p:cNvPr>
            <p:cNvSpPr>
              <a:spLocks noGrp="1" noRot="1" noMove="1" noResize="1" noEditPoints="1" noAdjustHandles="1" noChangeArrowheads="1" noChangeShapeType="1"/>
            </p:cNvSpPr>
            <p:nvPr/>
          </p:nvSpPr>
          <p:spPr>
            <a:xfrm flipH="1">
              <a:off x="4354857" y="1961917"/>
              <a:ext cx="3240000"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Оберіть переглянути/оновити свій профіль чи вихід із системи</a:t>
              </a:r>
            </a:p>
          </p:txBody>
        </p:sp>
        <p:cxnSp>
          <p:nvCxnSpPr>
            <p:cNvPr id="114" name="Connector: Elbow 113">
              <a:extLst>
                <a:ext uri="{FF2B5EF4-FFF2-40B4-BE49-F238E27FC236}">
                  <a16:creationId xmlns:a16="http://schemas.microsoft.com/office/drawing/2014/main" id="{8C6B7E6C-0E8E-9C9B-58F2-637C1108DC65}"/>
                </a:ext>
              </a:extLst>
            </p:cNvPr>
            <p:cNvCxnSpPr>
              <a:cxnSpLocks noGrp="1" noRot="1" noMove="1" noResize="1" noEditPoints="1" noAdjustHandles="1" noChangeArrowheads="1" noChangeShapeType="1"/>
              <a:stCxn id="113" idx="3"/>
              <a:endCxn id="51" idx="0"/>
            </p:cNvCxnSpPr>
            <p:nvPr/>
          </p:nvCxnSpPr>
          <p:spPr>
            <a:xfrm rot="10800000" flipH="1" flipV="1">
              <a:off x="4354857" y="2442684"/>
              <a:ext cx="5033956" cy="1029646"/>
            </a:xfrm>
            <a:prstGeom prst="bentConnector4">
              <a:avLst>
                <a:gd name="adj1" fmla="val -4541"/>
                <a:gd name="adj2" fmla="val 73346"/>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F8C1695F-F2E8-1AEF-C22D-FF894B1177A5}"/>
                </a:ext>
              </a:extLst>
            </p:cNvPr>
            <p:cNvSpPr>
              <a:spLocks noGrp="1" noRot="1" noMove="1" noResize="1" noEditPoints="1" noAdjustHandles="1" noChangeArrowheads="1" noChangeShapeType="1"/>
            </p:cNvSpPr>
            <p:nvPr/>
          </p:nvSpPr>
          <p:spPr>
            <a:xfrm>
              <a:off x="7968792" y="1958951"/>
              <a:ext cx="3558885" cy="96153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tx1"/>
                  </a:solidFill>
                  <a:effectLst/>
                </a:rPr>
                <a:t>Відобразити/приховати календар. Створити нове завдання або нову зустріч</a:t>
              </a:r>
            </a:p>
          </p:txBody>
        </p:sp>
        <p:cxnSp>
          <p:nvCxnSpPr>
            <p:cNvPr id="116" name="Connector: Elbow 115">
              <a:extLst>
                <a:ext uri="{FF2B5EF4-FFF2-40B4-BE49-F238E27FC236}">
                  <a16:creationId xmlns:a16="http://schemas.microsoft.com/office/drawing/2014/main" id="{E62600A8-B577-ADA8-9B48-CC4279A58543}"/>
                </a:ext>
              </a:extLst>
            </p:cNvPr>
            <p:cNvCxnSpPr>
              <a:cxnSpLocks noGrp="1" noRot="1" noMove="1" noResize="1" noEditPoints="1" noAdjustHandles="1" noChangeArrowheads="1" noChangeShapeType="1"/>
              <a:stCxn id="115" idx="3"/>
              <a:endCxn id="53" idx="0"/>
            </p:cNvCxnSpPr>
            <p:nvPr/>
          </p:nvCxnSpPr>
          <p:spPr>
            <a:xfrm flipH="1">
              <a:off x="11020083" y="2439718"/>
              <a:ext cx="507594" cy="1032612"/>
            </a:xfrm>
            <a:prstGeom prst="bentConnector4">
              <a:avLst>
                <a:gd name="adj1" fmla="val -45036"/>
                <a:gd name="adj2" fmla="val 73279"/>
              </a:avLst>
            </a:prstGeom>
            <a:ln>
              <a:solidFill>
                <a:schemeClr val="bg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4171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CB0ABF-3E96-153F-5DDE-685FF912FD59}"/>
              </a:ext>
            </a:extLst>
          </p:cNvPr>
          <p:cNvSpPr>
            <a:spLocks noGrp="1" noRot="1" noMove="1" noResize="1" noEditPoints="1" noAdjustHandles="1" noChangeArrowheads="1" noChangeShapeType="1"/>
          </p:cNvSpPr>
          <p:nvPr>
            <p:ph type="title"/>
          </p:nvPr>
        </p:nvSpPr>
        <p:spPr/>
        <p:txBody>
          <a:bodyPr>
            <a:noAutofit/>
          </a:bodyPr>
          <a:lstStyle/>
          <a:p>
            <a:r>
              <a:rPr lang="uk-UA" dirty="0"/>
              <a:t>ЗАГАЛЬНИЙ ВИГЛЯД</a:t>
            </a:r>
            <a:endParaRPr lang="en-US" dirty="0"/>
          </a:p>
        </p:txBody>
      </p:sp>
      <p:sp>
        <p:nvSpPr>
          <p:cNvPr id="4" name="Slide Number Placeholder 3">
            <a:extLst>
              <a:ext uri="{FF2B5EF4-FFF2-40B4-BE49-F238E27FC236}">
                <a16:creationId xmlns:a16="http://schemas.microsoft.com/office/drawing/2014/main" id="{CFC2E6E5-616A-9F1E-2BFB-ACB1A5FE1977}"/>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en-US" smtClean="0"/>
              <a:pPr/>
              <a:t>17</a:t>
            </a:fld>
            <a:endParaRPr lang="en-US"/>
          </a:p>
        </p:txBody>
      </p:sp>
      <p:grpSp>
        <p:nvGrpSpPr>
          <p:cNvPr id="2" name="Group 1">
            <a:extLst>
              <a:ext uri="{FF2B5EF4-FFF2-40B4-BE49-F238E27FC236}">
                <a16:creationId xmlns:a16="http://schemas.microsoft.com/office/drawing/2014/main" id="{00787E3E-C046-D6D9-9D99-D9FD6ECC9C45}"/>
              </a:ext>
            </a:extLst>
          </p:cNvPr>
          <p:cNvGrpSpPr>
            <a:grpSpLocks noGrp="1" noUngrp="1" noRot="1" noMove="1" noResize="1"/>
          </p:cNvGrpSpPr>
          <p:nvPr/>
        </p:nvGrpSpPr>
        <p:grpSpPr>
          <a:xfrm>
            <a:off x="233253" y="1771778"/>
            <a:ext cx="11542572" cy="4706872"/>
            <a:chOff x="233253" y="1771778"/>
            <a:chExt cx="11542572" cy="4706872"/>
          </a:xfrm>
        </p:grpSpPr>
        <p:grpSp>
          <p:nvGrpSpPr>
            <p:cNvPr id="20" name="Group 19">
              <a:extLst>
                <a:ext uri="{FF2B5EF4-FFF2-40B4-BE49-F238E27FC236}">
                  <a16:creationId xmlns:a16="http://schemas.microsoft.com/office/drawing/2014/main" id="{E83F93B9-85B5-EF71-9AD8-73CB0C526676}"/>
                </a:ext>
              </a:extLst>
            </p:cNvPr>
            <p:cNvGrpSpPr>
              <a:grpSpLocks noGrp="1" noUngrp="1" noRot="1" noMove="1" noResize="1"/>
            </p:cNvGrpSpPr>
            <p:nvPr/>
          </p:nvGrpSpPr>
          <p:grpSpPr>
            <a:xfrm>
              <a:off x="4142435" y="2204345"/>
              <a:ext cx="7575897" cy="4038077"/>
              <a:chOff x="4149362" y="2221490"/>
              <a:chExt cx="7575897" cy="4038077"/>
            </a:xfrm>
          </p:grpSpPr>
          <p:pic>
            <p:nvPicPr>
              <p:cNvPr id="19" name="Picture 18" descr="A screenshot of a computer&#10;&#10;Description automatically generated">
                <a:extLst>
                  <a:ext uri="{FF2B5EF4-FFF2-40B4-BE49-F238E27FC236}">
                    <a16:creationId xmlns:a16="http://schemas.microsoft.com/office/drawing/2014/main" id="{FF074A05-8C4D-FCE2-5370-63CB57E4773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4149362" y="5510785"/>
                <a:ext cx="7575897" cy="748782"/>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2CD19FE0-D567-9A3D-8E17-E1D9C6E3FEE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4172694" y="5943600"/>
                <a:ext cx="6332318" cy="315966"/>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D753FBBA-02EA-0E5B-1260-5FC3D5512B6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a:stretch/>
            </p:blipFill>
            <p:spPr>
              <a:xfrm>
                <a:off x="4149362" y="2221490"/>
                <a:ext cx="7575897" cy="3514317"/>
              </a:xfrm>
              <a:prstGeom prst="rect">
                <a:avLst/>
              </a:prstGeom>
            </p:spPr>
          </p:pic>
        </p:grpSp>
        <p:grpSp>
          <p:nvGrpSpPr>
            <p:cNvPr id="49" name="Frame with Window">
              <a:extLst>
                <a:ext uri="{FF2B5EF4-FFF2-40B4-BE49-F238E27FC236}">
                  <a16:creationId xmlns:a16="http://schemas.microsoft.com/office/drawing/2014/main" id="{32A2A32D-3186-3336-FBB1-035F7A4A006F}"/>
                </a:ext>
              </a:extLst>
            </p:cNvPr>
            <p:cNvGrpSpPr>
              <a:grpSpLocks noGrp="1" noUngrp="1" noRot="1" noChangeAspect="1" noMove="1" noResize="1"/>
            </p:cNvGrpSpPr>
            <p:nvPr/>
          </p:nvGrpSpPr>
          <p:grpSpPr>
            <a:xfrm>
              <a:off x="3827287" y="1801117"/>
              <a:ext cx="7948538" cy="4471053"/>
              <a:chOff x="923556" y="1492565"/>
              <a:chExt cx="10058400" cy="5657850"/>
            </a:xfrm>
          </p:grpSpPr>
          <p:grpSp>
            <p:nvGrpSpPr>
              <p:cNvPr id="50" name="eCase window">
                <a:extLst>
                  <a:ext uri="{FF2B5EF4-FFF2-40B4-BE49-F238E27FC236}">
                    <a16:creationId xmlns:a16="http://schemas.microsoft.com/office/drawing/2014/main" id="{4BD8DC64-74CC-40DD-1706-3214D0A3B1A6}"/>
                  </a:ext>
                </a:extLst>
              </p:cNvPr>
              <p:cNvGrpSpPr>
                <a:grpSpLocks noGrp="1" noUngrp="1" noRot="1" noMove="1" noResize="1"/>
              </p:cNvGrpSpPr>
              <p:nvPr/>
            </p:nvGrpSpPr>
            <p:grpSpPr>
              <a:xfrm>
                <a:off x="953083" y="1503528"/>
                <a:ext cx="9999346" cy="5635924"/>
                <a:chOff x="1089514" y="464292"/>
                <a:chExt cx="9999346" cy="5635924"/>
              </a:xfrm>
            </p:grpSpPr>
            <p:grpSp>
              <p:nvGrpSpPr>
                <p:cNvPr id="52" name="Side Panel">
                  <a:extLst>
                    <a:ext uri="{FF2B5EF4-FFF2-40B4-BE49-F238E27FC236}">
                      <a16:creationId xmlns:a16="http://schemas.microsoft.com/office/drawing/2014/main" id="{9B4CFC04-0611-82C2-C793-E169283068A0}"/>
                    </a:ext>
                  </a:extLst>
                </p:cNvPr>
                <p:cNvGrpSpPr>
                  <a:grpSpLocks noGrp="1" noUngrp="1" noRot="1" noMove="1" noResize="1"/>
                </p:cNvGrpSpPr>
                <p:nvPr/>
              </p:nvGrpSpPr>
              <p:grpSpPr>
                <a:xfrm>
                  <a:off x="1089514" y="1013768"/>
                  <a:ext cx="416609" cy="5086448"/>
                  <a:chOff x="1089514" y="1013768"/>
                  <a:chExt cx="416609" cy="5086448"/>
                </a:xfrm>
              </p:grpSpPr>
              <p:sp>
                <p:nvSpPr>
                  <p:cNvPr id="78" name="Rectangle 77">
                    <a:extLst>
                      <a:ext uri="{FF2B5EF4-FFF2-40B4-BE49-F238E27FC236}">
                        <a16:creationId xmlns:a16="http://schemas.microsoft.com/office/drawing/2014/main" id="{E0677F61-9964-AA0E-1348-01631A039286}"/>
                      </a:ext>
                    </a:extLst>
                  </p:cNvPr>
                  <p:cNvSpPr>
                    <a:spLocks noGrp="1" noRot="1" noMove="1" noResize="1" noEditPoints="1" noAdjustHandles="1" noChangeArrowheads="1" noChangeShapeType="1"/>
                  </p:cNvSpPr>
                  <p:nvPr/>
                </p:nvSpPr>
                <p:spPr>
                  <a:xfrm>
                    <a:off x="1089514" y="1013768"/>
                    <a:ext cx="416609" cy="5086448"/>
                  </a:xfrm>
                  <a:prstGeom prst="rect">
                    <a:avLst/>
                  </a:prstGeom>
                  <a:solidFill>
                    <a:srgbClr val="42424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242"/>
                      </a:solidFill>
                      <a:effectLst/>
                      <a:uLnTx/>
                      <a:uFillTx/>
                      <a:latin typeface="Arial"/>
                      <a:ea typeface="+mn-ea"/>
                      <a:cs typeface="+mn-cs"/>
                    </a:endParaRPr>
                  </a:p>
                </p:txBody>
              </p:sp>
              <p:sp>
                <p:nvSpPr>
                  <p:cNvPr id="79" name="Graphic 87" descr="Briefcase outline">
                    <a:extLst>
                      <a:ext uri="{FF2B5EF4-FFF2-40B4-BE49-F238E27FC236}">
                        <a16:creationId xmlns:a16="http://schemas.microsoft.com/office/drawing/2014/main" id="{B5A99A13-2512-27CB-4577-52483471CC23}"/>
                      </a:ext>
                    </a:extLst>
                  </p:cNvPr>
                  <p:cNvSpPr>
                    <a:spLocks noGrp="1" noRot="1" noMove="1" noResize="1" noEditPoints="1" noAdjustHandles="1" noChangeArrowheads="1" noChangeShapeType="1"/>
                  </p:cNvSpPr>
                  <p:nvPr/>
                </p:nvSpPr>
                <p:spPr>
                  <a:xfrm>
                    <a:off x="1194051" y="1877693"/>
                    <a:ext cx="152400" cy="127676"/>
                  </a:xfrm>
                  <a:custGeom>
                    <a:avLst/>
                    <a:gdLst>
                      <a:gd name="connsiteX0" fmla="*/ 144780 w 152400"/>
                      <a:gd name="connsiteY0" fmla="*/ 20968 h 127676"/>
                      <a:gd name="connsiteX1" fmla="*/ 102870 w 152400"/>
                      <a:gd name="connsiteY1" fmla="*/ 20968 h 127676"/>
                      <a:gd name="connsiteX2" fmla="*/ 102870 w 152400"/>
                      <a:gd name="connsiteY2" fmla="*/ 9525 h 127676"/>
                      <a:gd name="connsiteX3" fmla="*/ 93345 w 152400"/>
                      <a:gd name="connsiteY3" fmla="*/ 0 h 127676"/>
                      <a:gd name="connsiteX4" fmla="*/ 59055 w 152400"/>
                      <a:gd name="connsiteY4" fmla="*/ 0 h 127676"/>
                      <a:gd name="connsiteX5" fmla="*/ 49530 w 152400"/>
                      <a:gd name="connsiteY5" fmla="*/ 9525 h 127676"/>
                      <a:gd name="connsiteX6" fmla="*/ 49530 w 152400"/>
                      <a:gd name="connsiteY6" fmla="*/ 20968 h 127676"/>
                      <a:gd name="connsiteX7" fmla="*/ 7620 w 152400"/>
                      <a:gd name="connsiteY7" fmla="*/ 20968 h 127676"/>
                      <a:gd name="connsiteX8" fmla="*/ 0 w 152400"/>
                      <a:gd name="connsiteY8" fmla="*/ 28588 h 127676"/>
                      <a:gd name="connsiteX9" fmla="*/ 0 w 152400"/>
                      <a:gd name="connsiteY9" fmla="*/ 120057 h 127676"/>
                      <a:gd name="connsiteX10" fmla="*/ 7620 w 152400"/>
                      <a:gd name="connsiteY10" fmla="*/ 127677 h 127676"/>
                      <a:gd name="connsiteX11" fmla="*/ 144780 w 152400"/>
                      <a:gd name="connsiteY11" fmla="*/ 127677 h 127676"/>
                      <a:gd name="connsiteX12" fmla="*/ 152400 w 152400"/>
                      <a:gd name="connsiteY12" fmla="*/ 120057 h 127676"/>
                      <a:gd name="connsiteX13" fmla="*/ 152400 w 152400"/>
                      <a:gd name="connsiteY13" fmla="*/ 28590 h 127676"/>
                      <a:gd name="connsiteX14" fmla="*/ 144780 w 152400"/>
                      <a:gd name="connsiteY14" fmla="*/ 20968 h 127676"/>
                      <a:gd name="connsiteX15" fmla="*/ 53340 w 152400"/>
                      <a:gd name="connsiteY15" fmla="*/ 9525 h 127676"/>
                      <a:gd name="connsiteX16" fmla="*/ 59055 w 152400"/>
                      <a:gd name="connsiteY16" fmla="*/ 3810 h 127676"/>
                      <a:gd name="connsiteX17" fmla="*/ 93345 w 152400"/>
                      <a:gd name="connsiteY17" fmla="*/ 3810 h 127676"/>
                      <a:gd name="connsiteX18" fmla="*/ 99060 w 152400"/>
                      <a:gd name="connsiteY18" fmla="*/ 9525 h 127676"/>
                      <a:gd name="connsiteX19" fmla="*/ 99060 w 152400"/>
                      <a:gd name="connsiteY19" fmla="*/ 20955 h 127676"/>
                      <a:gd name="connsiteX20" fmla="*/ 53340 w 152400"/>
                      <a:gd name="connsiteY20" fmla="*/ 20955 h 127676"/>
                      <a:gd name="connsiteX21" fmla="*/ 7620 w 152400"/>
                      <a:gd name="connsiteY21" fmla="*/ 24778 h 127676"/>
                      <a:gd name="connsiteX22" fmla="*/ 144780 w 152400"/>
                      <a:gd name="connsiteY22" fmla="*/ 24778 h 127676"/>
                      <a:gd name="connsiteX23" fmla="*/ 148590 w 152400"/>
                      <a:gd name="connsiteY23" fmla="*/ 28588 h 127676"/>
                      <a:gd name="connsiteX24" fmla="*/ 148590 w 152400"/>
                      <a:gd name="connsiteY24" fmla="*/ 62865 h 127676"/>
                      <a:gd name="connsiteX25" fmla="*/ 89535 w 152400"/>
                      <a:gd name="connsiteY25" fmla="*/ 62865 h 127676"/>
                      <a:gd name="connsiteX26" fmla="*/ 89535 w 152400"/>
                      <a:gd name="connsiteY26" fmla="*/ 55245 h 127676"/>
                      <a:gd name="connsiteX27" fmla="*/ 62865 w 152400"/>
                      <a:gd name="connsiteY27" fmla="*/ 55245 h 127676"/>
                      <a:gd name="connsiteX28" fmla="*/ 62865 w 152400"/>
                      <a:gd name="connsiteY28" fmla="*/ 62865 h 127676"/>
                      <a:gd name="connsiteX29" fmla="*/ 3810 w 152400"/>
                      <a:gd name="connsiteY29" fmla="*/ 62865 h 127676"/>
                      <a:gd name="connsiteX30" fmla="*/ 3810 w 152400"/>
                      <a:gd name="connsiteY30" fmla="*/ 28590 h 127676"/>
                      <a:gd name="connsiteX31" fmla="*/ 7618 w 152400"/>
                      <a:gd name="connsiteY31" fmla="*/ 24778 h 127676"/>
                      <a:gd name="connsiteX32" fmla="*/ 7620 w 152400"/>
                      <a:gd name="connsiteY32" fmla="*/ 24778 h 127676"/>
                      <a:gd name="connsiteX33" fmla="*/ 85725 w 152400"/>
                      <a:gd name="connsiteY33" fmla="*/ 59055 h 127676"/>
                      <a:gd name="connsiteX34" fmla="*/ 85725 w 152400"/>
                      <a:gd name="connsiteY34" fmla="*/ 72390 h 127676"/>
                      <a:gd name="connsiteX35" fmla="*/ 81915 w 152400"/>
                      <a:gd name="connsiteY35" fmla="*/ 76200 h 127676"/>
                      <a:gd name="connsiteX36" fmla="*/ 70485 w 152400"/>
                      <a:gd name="connsiteY36" fmla="*/ 76200 h 127676"/>
                      <a:gd name="connsiteX37" fmla="*/ 66675 w 152400"/>
                      <a:gd name="connsiteY37" fmla="*/ 72390 h 127676"/>
                      <a:gd name="connsiteX38" fmla="*/ 66675 w 152400"/>
                      <a:gd name="connsiteY38" fmla="*/ 59055 h 127676"/>
                      <a:gd name="connsiteX39" fmla="*/ 144780 w 152400"/>
                      <a:gd name="connsiteY39" fmla="*/ 123869 h 127676"/>
                      <a:gd name="connsiteX40" fmla="*/ 7620 w 152400"/>
                      <a:gd name="connsiteY40" fmla="*/ 123869 h 127676"/>
                      <a:gd name="connsiteX41" fmla="*/ 3810 w 152400"/>
                      <a:gd name="connsiteY41" fmla="*/ 120059 h 127676"/>
                      <a:gd name="connsiteX42" fmla="*/ 3810 w 152400"/>
                      <a:gd name="connsiteY42" fmla="*/ 66675 h 127676"/>
                      <a:gd name="connsiteX43" fmla="*/ 62865 w 152400"/>
                      <a:gd name="connsiteY43" fmla="*/ 66675 h 127676"/>
                      <a:gd name="connsiteX44" fmla="*/ 62865 w 152400"/>
                      <a:gd name="connsiteY44" fmla="*/ 72390 h 127676"/>
                      <a:gd name="connsiteX45" fmla="*/ 70485 w 152400"/>
                      <a:gd name="connsiteY45" fmla="*/ 80010 h 127676"/>
                      <a:gd name="connsiteX46" fmla="*/ 81915 w 152400"/>
                      <a:gd name="connsiteY46" fmla="*/ 80010 h 127676"/>
                      <a:gd name="connsiteX47" fmla="*/ 89535 w 152400"/>
                      <a:gd name="connsiteY47" fmla="*/ 72390 h 127676"/>
                      <a:gd name="connsiteX48" fmla="*/ 89535 w 152400"/>
                      <a:gd name="connsiteY48" fmla="*/ 66675 h 127676"/>
                      <a:gd name="connsiteX49" fmla="*/ 148590 w 152400"/>
                      <a:gd name="connsiteY49" fmla="*/ 66675 h 127676"/>
                      <a:gd name="connsiteX50" fmla="*/ 148590 w 152400"/>
                      <a:gd name="connsiteY50" fmla="*/ 120057 h 127676"/>
                      <a:gd name="connsiteX51" fmla="*/ 144782 w 152400"/>
                      <a:gd name="connsiteY51" fmla="*/ 123869 h 127676"/>
                      <a:gd name="connsiteX52" fmla="*/ 144780 w 152400"/>
                      <a:gd name="connsiteY52" fmla="*/ 123869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400" h="127676">
                        <a:moveTo>
                          <a:pt x="144780" y="20968"/>
                        </a:moveTo>
                        <a:lnTo>
                          <a:pt x="102870" y="20968"/>
                        </a:lnTo>
                        <a:lnTo>
                          <a:pt x="102870" y="9525"/>
                        </a:lnTo>
                        <a:cubicBezTo>
                          <a:pt x="102864" y="4267"/>
                          <a:pt x="98603" y="6"/>
                          <a:pt x="93345" y="0"/>
                        </a:cubicBezTo>
                        <a:lnTo>
                          <a:pt x="59055" y="0"/>
                        </a:lnTo>
                        <a:cubicBezTo>
                          <a:pt x="53797" y="6"/>
                          <a:pt x="49536" y="4267"/>
                          <a:pt x="49530" y="9525"/>
                        </a:cubicBezTo>
                        <a:lnTo>
                          <a:pt x="49530" y="20968"/>
                        </a:lnTo>
                        <a:lnTo>
                          <a:pt x="7620" y="20968"/>
                        </a:lnTo>
                        <a:cubicBezTo>
                          <a:pt x="3417" y="20982"/>
                          <a:pt x="14" y="24386"/>
                          <a:pt x="0" y="28588"/>
                        </a:cubicBezTo>
                        <a:lnTo>
                          <a:pt x="0" y="120057"/>
                        </a:lnTo>
                        <a:cubicBezTo>
                          <a:pt x="14" y="124260"/>
                          <a:pt x="3417" y="127663"/>
                          <a:pt x="7620" y="127677"/>
                        </a:cubicBezTo>
                        <a:lnTo>
                          <a:pt x="144780" y="127677"/>
                        </a:lnTo>
                        <a:cubicBezTo>
                          <a:pt x="148983" y="127663"/>
                          <a:pt x="152386" y="124260"/>
                          <a:pt x="152400" y="120057"/>
                        </a:cubicBezTo>
                        <a:lnTo>
                          <a:pt x="152400" y="28590"/>
                        </a:lnTo>
                        <a:cubicBezTo>
                          <a:pt x="152387" y="24387"/>
                          <a:pt x="148984" y="20982"/>
                          <a:pt x="144780" y="20968"/>
                        </a:cubicBezTo>
                        <a:close/>
                        <a:moveTo>
                          <a:pt x="53340" y="9525"/>
                        </a:moveTo>
                        <a:cubicBezTo>
                          <a:pt x="53340" y="6369"/>
                          <a:pt x="55899" y="3810"/>
                          <a:pt x="59055" y="3810"/>
                        </a:cubicBezTo>
                        <a:lnTo>
                          <a:pt x="93345" y="3810"/>
                        </a:lnTo>
                        <a:cubicBezTo>
                          <a:pt x="96501" y="3810"/>
                          <a:pt x="99060" y="6369"/>
                          <a:pt x="99060" y="9525"/>
                        </a:cubicBezTo>
                        <a:lnTo>
                          <a:pt x="99060" y="20955"/>
                        </a:lnTo>
                        <a:lnTo>
                          <a:pt x="53340" y="20955"/>
                        </a:lnTo>
                        <a:close/>
                        <a:moveTo>
                          <a:pt x="7620" y="24778"/>
                        </a:moveTo>
                        <a:lnTo>
                          <a:pt x="144780" y="24778"/>
                        </a:lnTo>
                        <a:cubicBezTo>
                          <a:pt x="146884" y="24778"/>
                          <a:pt x="148590" y="26484"/>
                          <a:pt x="148590" y="28588"/>
                        </a:cubicBezTo>
                        <a:lnTo>
                          <a:pt x="148590" y="62865"/>
                        </a:lnTo>
                        <a:lnTo>
                          <a:pt x="89535" y="62865"/>
                        </a:lnTo>
                        <a:lnTo>
                          <a:pt x="89535" y="55245"/>
                        </a:lnTo>
                        <a:lnTo>
                          <a:pt x="62865" y="55245"/>
                        </a:lnTo>
                        <a:lnTo>
                          <a:pt x="62865" y="62865"/>
                        </a:lnTo>
                        <a:lnTo>
                          <a:pt x="3810" y="62865"/>
                        </a:lnTo>
                        <a:lnTo>
                          <a:pt x="3810" y="28590"/>
                        </a:lnTo>
                        <a:cubicBezTo>
                          <a:pt x="3809" y="26486"/>
                          <a:pt x="5514" y="24779"/>
                          <a:pt x="7618" y="24778"/>
                        </a:cubicBezTo>
                        <a:cubicBezTo>
                          <a:pt x="7619" y="24778"/>
                          <a:pt x="7619" y="24778"/>
                          <a:pt x="7620" y="24778"/>
                        </a:cubicBezTo>
                        <a:close/>
                        <a:moveTo>
                          <a:pt x="85725" y="59055"/>
                        </a:moveTo>
                        <a:lnTo>
                          <a:pt x="85725" y="72390"/>
                        </a:lnTo>
                        <a:cubicBezTo>
                          <a:pt x="85725" y="74494"/>
                          <a:pt x="84019" y="76200"/>
                          <a:pt x="81915" y="76200"/>
                        </a:cubicBezTo>
                        <a:lnTo>
                          <a:pt x="70485" y="76200"/>
                        </a:lnTo>
                        <a:cubicBezTo>
                          <a:pt x="68381" y="76200"/>
                          <a:pt x="66675" y="74494"/>
                          <a:pt x="66675" y="72390"/>
                        </a:cubicBezTo>
                        <a:lnTo>
                          <a:pt x="66675" y="59055"/>
                        </a:lnTo>
                        <a:close/>
                        <a:moveTo>
                          <a:pt x="144780" y="123869"/>
                        </a:moveTo>
                        <a:lnTo>
                          <a:pt x="7620" y="123869"/>
                        </a:lnTo>
                        <a:cubicBezTo>
                          <a:pt x="5516" y="123869"/>
                          <a:pt x="3810" y="122163"/>
                          <a:pt x="3810" y="120059"/>
                        </a:cubicBezTo>
                        <a:lnTo>
                          <a:pt x="3810" y="66675"/>
                        </a:lnTo>
                        <a:lnTo>
                          <a:pt x="62865" y="66675"/>
                        </a:lnTo>
                        <a:lnTo>
                          <a:pt x="62865" y="72390"/>
                        </a:lnTo>
                        <a:cubicBezTo>
                          <a:pt x="62865" y="76598"/>
                          <a:pt x="66277" y="80010"/>
                          <a:pt x="70485" y="80010"/>
                        </a:cubicBezTo>
                        <a:lnTo>
                          <a:pt x="81915" y="80010"/>
                        </a:lnTo>
                        <a:cubicBezTo>
                          <a:pt x="86123" y="80010"/>
                          <a:pt x="89535" y="76598"/>
                          <a:pt x="89535" y="72390"/>
                        </a:cubicBezTo>
                        <a:lnTo>
                          <a:pt x="89535" y="66675"/>
                        </a:lnTo>
                        <a:lnTo>
                          <a:pt x="148590" y="66675"/>
                        </a:lnTo>
                        <a:lnTo>
                          <a:pt x="148590" y="120057"/>
                        </a:lnTo>
                        <a:cubicBezTo>
                          <a:pt x="148591" y="122161"/>
                          <a:pt x="146886" y="123868"/>
                          <a:pt x="144782" y="123869"/>
                        </a:cubicBezTo>
                        <a:cubicBezTo>
                          <a:pt x="144781" y="123869"/>
                          <a:pt x="144781" y="123869"/>
                          <a:pt x="144780" y="123869"/>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nvGrpSpPr>
                  <p:cNvPr id="80" name="Group 79">
                    <a:extLst>
                      <a:ext uri="{FF2B5EF4-FFF2-40B4-BE49-F238E27FC236}">
                        <a16:creationId xmlns:a16="http://schemas.microsoft.com/office/drawing/2014/main" id="{F163162C-144A-57C4-AC36-9F17D9B0FFC0}"/>
                      </a:ext>
                    </a:extLst>
                  </p:cNvPr>
                  <p:cNvGrpSpPr>
                    <a:grpSpLocks noGrp="1" noUngrp="1" noRot="1" noMove="1" noResize="1"/>
                  </p:cNvGrpSpPr>
                  <p:nvPr/>
                </p:nvGrpSpPr>
                <p:grpSpPr>
                  <a:xfrm>
                    <a:off x="1201671" y="1512342"/>
                    <a:ext cx="129520" cy="132664"/>
                    <a:chOff x="1201671" y="1512342"/>
                    <a:chExt cx="129520" cy="132664"/>
                  </a:xfrm>
                </p:grpSpPr>
                <p:sp>
                  <p:nvSpPr>
                    <p:cNvPr id="84" name="Freeform: Shape 83">
                      <a:extLst>
                        <a:ext uri="{FF2B5EF4-FFF2-40B4-BE49-F238E27FC236}">
                          <a16:creationId xmlns:a16="http://schemas.microsoft.com/office/drawing/2014/main" id="{C89BE220-F019-7F2B-0B55-3E3EEABA2129}"/>
                        </a:ext>
                      </a:extLst>
                    </p:cNvPr>
                    <p:cNvSpPr>
                      <a:spLocks noGrp="1" noRot="1" noMove="1" noResize="1" noEditPoints="1" noAdjustHandles="1" noChangeArrowheads="1" noChangeShapeType="1"/>
                    </p:cNvSpPr>
                    <p:nvPr/>
                  </p:nvSpPr>
                  <p:spPr>
                    <a:xfrm>
                      <a:off x="1291206" y="1606906"/>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5" name="Freeform: Shape 84">
                      <a:extLst>
                        <a:ext uri="{FF2B5EF4-FFF2-40B4-BE49-F238E27FC236}">
                          <a16:creationId xmlns:a16="http://schemas.microsoft.com/office/drawing/2014/main" id="{76DAB409-CA96-3884-6C31-C08445E05E79}"/>
                        </a:ext>
                      </a:extLst>
                    </p:cNvPr>
                    <p:cNvSpPr>
                      <a:spLocks noGrp="1" noRot="1" noMove="1" noResize="1" noEditPoints="1" noAdjustHandles="1" noChangeArrowheads="1" noChangeShapeType="1"/>
                    </p:cNvSpPr>
                    <p:nvPr/>
                  </p:nvSpPr>
                  <p:spPr>
                    <a:xfrm>
                      <a:off x="1201671" y="1513561"/>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6" name="Freeform: Shape 85">
                      <a:extLst>
                        <a:ext uri="{FF2B5EF4-FFF2-40B4-BE49-F238E27FC236}">
                          <a16:creationId xmlns:a16="http://schemas.microsoft.com/office/drawing/2014/main" id="{9EAB9DA0-0166-23DA-52B2-F36CE4FD8683}"/>
                        </a:ext>
                      </a:extLst>
                    </p:cNvPr>
                    <p:cNvSpPr>
                      <a:spLocks noGrp="1" noRot="1" noMove="1" noResize="1" noEditPoints="1" noAdjustHandles="1" noChangeArrowheads="1" noChangeShapeType="1"/>
                    </p:cNvSpPr>
                    <p:nvPr/>
                  </p:nvSpPr>
                  <p:spPr>
                    <a:xfrm>
                      <a:off x="1289320" y="1512342"/>
                      <a:ext cx="41871" cy="41186"/>
                    </a:xfrm>
                    <a:custGeom>
                      <a:avLst/>
                      <a:gdLst>
                        <a:gd name="connsiteX0" fmla="*/ 20936 w 41871"/>
                        <a:gd name="connsiteY0" fmla="*/ 41186 h 41186"/>
                        <a:gd name="connsiteX1" fmla="*/ 0 w 41871"/>
                        <a:gd name="connsiteY1" fmla="*/ 20250 h 41186"/>
                        <a:gd name="connsiteX2" fmla="*/ 20936 w 41871"/>
                        <a:gd name="connsiteY2" fmla="*/ 0 h 41186"/>
                        <a:gd name="connsiteX3" fmla="*/ 41872 w 41871"/>
                        <a:gd name="connsiteY3" fmla="*/ 20250 h 41186"/>
                        <a:gd name="connsiteX4" fmla="*/ 20936 w 41871"/>
                        <a:gd name="connsiteY4" fmla="*/ 41186 h 4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1" h="41186">
                          <a:moveTo>
                            <a:pt x="20936" y="41186"/>
                          </a:moveTo>
                          <a:lnTo>
                            <a:pt x="0" y="20250"/>
                          </a:lnTo>
                          <a:lnTo>
                            <a:pt x="20936" y="0"/>
                          </a:lnTo>
                          <a:lnTo>
                            <a:pt x="41872" y="20250"/>
                          </a:lnTo>
                          <a:lnTo>
                            <a:pt x="20936" y="41186"/>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7" name="Freeform: Shape 86">
                      <a:extLst>
                        <a:ext uri="{FF2B5EF4-FFF2-40B4-BE49-F238E27FC236}">
                          <a16:creationId xmlns:a16="http://schemas.microsoft.com/office/drawing/2014/main" id="{52915CB3-F724-BB25-E89D-B70D42353DB5}"/>
                        </a:ext>
                      </a:extLst>
                    </p:cNvPr>
                    <p:cNvSpPr>
                      <a:spLocks noGrp="1" noRot="1" noMove="1" noResize="1" noEditPoints="1" noAdjustHandles="1" noChangeArrowheads="1" noChangeShapeType="1"/>
                    </p:cNvSpPr>
                    <p:nvPr/>
                  </p:nvSpPr>
                  <p:spPr>
                    <a:xfrm>
                      <a:off x="1201671" y="1606792"/>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8" name="Freeform: Shape 87">
                      <a:extLst>
                        <a:ext uri="{FF2B5EF4-FFF2-40B4-BE49-F238E27FC236}">
                          <a16:creationId xmlns:a16="http://schemas.microsoft.com/office/drawing/2014/main" id="{0A408823-59FE-57EF-567C-74658129DC4D}"/>
                        </a:ext>
                      </a:extLst>
                    </p:cNvPr>
                    <p:cNvSpPr>
                      <a:spLocks noGrp="1" noRot="1" noMove="1" noResize="1" noEditPoints="1" noAdjustHandles="1" noChangeArrowheads="1" noChangeShapeType="1"/>
                    </p:cNvSpPr>
                    <p:nvPr/>
                  </p:nvSpPr>
                  <p:spPr>
                    <a:xfrm>
                      <a:off x="1243123" y="1612633"/>
                      <a:ext cx="40214" cy="26680"/>
                    </a:xfrm>
                    <a:custGeom>
                      <a:avLst/>
                      <a:gdLst>
                        <a:gd name="connsiteX0" fmla="*/ 40215 w 40214"/>
                        <a:gd name="connsiteY0" fmla="*/ 9513 h 26680"/>
                        <a:gd name="connsiteX1" fmla="*/ 11887 w 40214"/>
                        <a:gd name="connsiteY1" fmla="*/ 9513 h 26680"/>
                        <a:gd name="connsiteX2" fmla="*/ 15697 w 40214"/>
                        <a:gd name="connsiteY2" fmla="*/ 5703 h 26680"/>
                        <a:gd name="connsiteX3" fmla="*/ 15697 w 40214"/>
                        <a:gd name="connsiteY3" fmla="*/ 978 h 26680"/>
                        <a:gd name="connsiteX4" fmla="*/ 10973 w 40214"/>
                        <a:gd name="connsiteY4" fmla="*/ 978 h 26680"/>
                        <a:gd name="connsiteX5" fmla="*/ 972 w 40214"/>
                        <a:gd name="connsiteY5" fmla="*/ 10980 h 26680"/>
                        <a:gd name="connsiteX6" fmla="*/ 0 w 40214"/>
                        <a:gd name="connsiteY6" fmla="*/ 13342 h 26680"/>
                        <a:gd name="connsiteX7" fmla="*/ 972 w 40214"/>
                        <a:gd name="connsiteY7" fmla="*/ 15704 h 26680"/>
                        <a:gd name="connsiteX8" fmla="*/ 10973 w 40214"/>
                        <a:gd name="connsiteY8" fmla="*/ 25705 h 26680"/>
                        <a:gd name="connsiteX9" fmla="*/ 15707 w 40214"/>
                        <a:gd name="connsiteY9" fmla="*/ 25696 h 26680"/>
                        <a:gd name="connsiteX10" fmla="*/ 15697 w 40214"/>
                        <a:gd name="connsiteY10" fmla="*/ 20962 h 26680"/>
                        <a:gd name="connsiteX11" fmla="*/ 11887 w 40214"/>
                        <a:gd name="connsiteY11" fmla="*/ 17152 h 26680"/>
                        <a:gd name="connsiteX12" fmla="*/ 40215 w 40214"/>
                        <a:gd name="connsiteY12" fmla="*/ 17152 h 2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14" h="26680">
                          <a:moveTo>
                            <a:pt x="40215" y="9513"/>
                          </a:moveTo>
                          <a:lnTo>
                            <a:pt x="11887" y="9513"/>
                          </a:lnTo>
                          <a:lnTo>
                            <a:pt x="15697" y="5703"/>
                          </a:lnTo>
                          <a:cubicBezTo>
                            <a:pt x="17002" y="4398"/>
                            <a:pt x="17002" y="2283"/>
                            <a:pt x="15697" y="978"/>
                          </a:cubicBezTo>
                          <a:cubicBezTo>
                            <a:pt x="14393" y="-326"/>
                            <a:pt x="12277" y="-326"/>
                            <a:pt x="10973" y="978"/>
                          </a:cubicBezTo>
                          <a:lnTo>
                            <a:pt x="972" y="10980"/>
                          </a:lnTo>
                          <a:cubicBezTo>
                            <a:pt x="356" y="11612"/>
                            <a:pt x="8" y="12459"/>
                            <a:pt x="0" y="13342"/>
                          </a:cubicBezTo>
                          <a:cubicBezTo>
                            <a:pt x="4" y="14226"/>
                            <a:pt x="352" y="15073"/>
                            <a:pt x="972" y="15704"/>
                          </a:cubicBezTo>
                          <a:lnTo>
                            <a:pt x="10973" y="25705"/>
                          </a:lnTo>
                          <a:cubicBezTo>
                            <a:pt x="12283" y="27010"/>
                            <a:pt x="14402" y="27006"/>
                            <a:pt x="15707" y="25696"/>
                          </a:cubicBezTo>
                          <a:cubicBezTo>
                            <a:pt x="17011" y="24386"/>
                            <a:pt x="17007" y="22266"/>
                            <a:pt x="15697" y="20962"/>
                          </a:cubicBezTo>
                          <a:lnTo>
                            <a:pt x="11887" y="17152"/>
                          </a:lnTo>
                          <a:lnTo>
                            <a:pt x="40215" y="17152"/>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9" name="Freeform: Shape 88">
                      <a:extLst>
                        <a:ext uri="{FF2B5EF4-FFF2-40B4-BE49-F238E27FC236}">
                          <a16:creationId xmlns:a16="http://schemas.microsoft.com/office/drawing/2014/main" id="{E7CCA7CD-2029-290C-4643-21B8B875AC3B}"/>
                        </a:ext>
                      </a:extLst>
                    </p:cNvPr>
                    <p:cNvSpPr>
                      <a:spLocks noGrp="1" noRot="1" noMove="1" noResize="1" noEditPoints="1" noAdjustHandles="1" noChangeArrowheads="1" noChangeShapeType="1"/>
                    </p:cNvSpPr>
                    <p:nvPr/>
                  </p:nvSpPr>
                  <p:spPr>
                    <a:xfrm>
                      <a:off x="1247391" y="1519180"/>
                      <a:ext cx="38216" cy="26658"/>
                    </a:xfrm>
                    <a:custGeom>
                      <a:avLst/>
                      <a:gdLst>
                        <a:gd name="connsiteX0" fmla="*/ 37243 w 38216"/>
                        <a:gd name="connsiteY0" fmla="*/ 10973 h 26658"/>
                        <a:gd name="connsiteX1" fmla="*/ 27241 w 38216"/>
                        <a:gd name="connsiteY1" fmla="*/ 972 h 26658"/>
                        <a:gd name="connsiteX2" fmla="*/ 22527 w 38216"/>
                        <a:gd name="connsiteY2" fmla="*/ 981 h 26658"/>
                        <a:gd name="connsiteX3" fmla="*/ 22536 w 38216"/>
                        <a:gd name="connsiteY3" fmla="*/ 5696 h 26658"/>
                        <a:gd name="connsiteX4" fmla="*/ 26346 w 38216"/>
                        <a:gd name="connsiteY4" fmla="*/ 9506 h 26658"/>
                        <a:gd name="connsiteX5" fmla="*/ 0 w 38216"/>
                        <a:gd name="connsiteY5" fmla="*/ 9506 h 26658"/>
                        <a:gd name="connsiteX6" fmla="*/ 0 w 38216"/>
                        <a:gd name="connsiteY6" fmla="*/ 17126 h 26658"/>
                        <a:gd name="connsiteX7" fmla="*/ 26365 w 38216"/>
                        <a:gd name="connsiteY7" fmla="*/ 17126 h 26658"/>
                        <a:gd name="connsiteX8" fmla="*/ 22555 w 38216"/>
                        <a:gd name="connsiteY8" fmla="*/ 20936 h 26658"/>
                        <a:gd name="connsiteX9" fmla="*/ 22517 w 38216"/>
                        <a:gd name="connsiteY9" fmla="*/ 25661 h 26658"/>
                        <a:gd name="connsiteX10" fmla="*/ 27241 w 38216"/>
                        <a:gd name="connsiteY10" fmla="*/ 25699 h 26658"/>
                        <a:gd name="connsiteX11" fmla="*/ 37243 w 38216"/>
                        <a:gd name="connsiteY11" fmla="*/ 15697 h 26658"/>
                        <a:gd name="connsiteX12" fmla="*/ 37243 w 38216"/>
                        <a:gd name="connsiteY12" fmla="*/ 10973 h 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16" h="26658">
                          <a:moveTo>
                            <a:pt x="37243" y="10973"/>
                          </a:moveTo>
                          <a:lnTo>
                            <a:pt x="27241" y="972"/>
                          </a:lnTo>
                          <a:cubicBezTo>
                            <a:pt x="25937" y="-328"/>
                            <a:pt x="23826" y="-323"/>
                            <a:pt x="22527" y="981"/>
                          </a:cubicBezTo>
                          <a:cubicBezTo>
                            <a:pt x="21227" y="2286"/>
                            <a:pt x="21232" y="4397"/>
                            <a:pt x="22536" y="5696"/>
                          </a:cubicBezTo>
                          <a:lnTo>
                            <a:pt x="26346" y="9506"/>
                          </a:lnTo>
                          <a:lnTo>
                            <a:pt x="0" y="9506"/>
                          </a:lnTo>
                          <a:lnTo>
                            <a:pt x="0" y="17126"/>
                          </a:lnTo>
                          <a:lnTo>
                            <a:pt x="26365" y="17126"/>
                          </a:lnTo>
                          <a:lnTo>
                            <a:pt x="22555" y="20936"/>
                          </a:lnTo>
                          <a:cubicBezTo>
                            <a:pt x="21240" y="22230"/>
                            <a:pt x="21223" y="24345"/>
                            <a:pt x="22517" y="25661"/>
                          </a:cubicBezTo>
                          <a:cubicBezTo>
                            <a:pt x="23811" y="26976"/>
                            <a:pt x="25926" y="26993"/>
                            <a:pt x="27241" y="25699"/>
                          </a:cubicBezTo>
                          <a:lnTo>
                            <a:pt x="37243" y="15697"/>
                          </a:lnTo>
                          <a:cubicBezTo>
                            <a:pt x="38541" y="14390"/>
                            <a:pt x="38541" y="12280"/>
                            <a:pt x="37243" y="10973"/>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90" name="Freeform: Shape 89">
                      <a:extLst>
                        <a:ext uri="{FF2B5EF4-FFF2-40B4-BE49-F238E27FC236}">
                          <a16:creationId xmlns:a16="http://schemas.microsoft.com/office/drawing/2014/main" id="{14C68F51-3C03-C34B-38D2-839B12FC80A1}"/>
                        </a:ext>
                      </a:extLst>
                    </p:cNvPr>
                    <p:cNvSpPr>
                      <a:spLocks noGrp="1" noRot="1" noMove="1" noResize="1" noEditPoints="1" noAdjustHandles="1" noChangeArrowheads="1" noChangeShapeType="1"/>
                    </p:cNvSpPr>
                    <p:nvPr/>
                  </p:nvSpPr>
                  <p:spPr>
                    <a:xfrm>
                      <a:off x="1296949" y="1561072"/>
                      <a:ext cx="26700" cy="42140"/>
                    </a:xfrm>
                    <a:custGeom>
                      <a:avLst/>
                      <a:gdLst>
                        <a:gd name="connsiteX0" fmla="*/ 25727 w 26700"/>
                        <a:gd name="connsiteY0" fmla="*/ 26403 h 42140"/>
                        <a:gd name="connsiteX1" fmla="*/ 21003 w 26700"/>
                        <a:gd name="connsiteY1" fmla="*/ 26403 h 42140"/>
                        <a:gd name="connsiteX2" fmla="*/ 17193 w 26700"/>
                        <a:gd name="connsiteY2" fmla="*/ 30213 h 42140"/>
                        <a:gd name="connsiteX3" fmla="*/ 17193 w 26700"/>
                        <a:gd name="connsiteY3" fmla="*/ 0 h 42140"/>
                        <a:gd name="connsiteX4" fmla="*/ 9497 w 26700"/>
                        <a:gd name="connsiteY4" fmla="*/ 0 h 42140"/>
                        <a:gd name="connsiteX5" fmla="*/ 9497 w 26700"/>
                        <a:gd name="connsiteY5" fmla="*/ 30251 h 42140"/>
                        <a:gd name="connsiteX6" fmla="*/ 5687 w 26700"/>
                        <a:gd name="connsiteY6" fmla="*/ 26441 h 42140"/>
                        <a:gd name="connsiteX7" fmla="*/ 972 w 26700"/>
                        <a:gd name="connsiteY7" fmla="*/ 26451 h 42140"/>
                        <a:gd name="connsiteX8" fmla="*/ 981 w 26700"/>
                        <a:gd name="connsiteY8" fmla="*/ 31166 h 42140"/>
                        <a:gd name="connsiteX9" fmla="*/ 10963 w 26700"/>
                        <a:gd name="connsiteY9" fmla="*/ 41167 h 42140"/>
                        <a:gd name="connsiteX10" fmla="*/ 15688 w 26700"/>
                        <a:gd name="connsiteY10" fmla="*/ 41167 h 42140"/>
                        <a:gd name="connsiteX11" fmla="*/ 25689 w 26700"/>
                        <a:gd name="connsiteY11" fmla="*/ 31166 h 42140"/>
                        <a:gd name="connsiteX12" fmla="*/ 25748 w 26700"/>
                        <a:gd name="connsiteY12" fmla="*/ 26425 h 42140"/>
                        <a:gd name="connsiteX13" fmla="*/ 25727 w 26700"/>
                        <a:gd name="connsiteY13" fmla="*/ 26403 h 4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00" h="42140">
                          <a:moveTo>
                            <a:pt x="25727" y="26403"/>
                          </a:moveTo>
                          <a:cubicBezTo>
                            <a:pt x="24420" y="25105"/>
                            <a:pt x="22310" y="25105"/>
                            <a:pt x="21003" y="26403"/>
                          </a:cubicBezTo>
                          <a:lnTo>
                            <a:pt x="17193" y="30213"/>
                          </a:lnTo>
                          <a:lnTo>
                            <a:pt x="17193" y="0"/>
                          </a:lnTo>
                          <a:lnTo>
                            <a:pt x="9497" y="0"/>
                          </a:lnTo>
                          <a:lnTo>
                            <a:pt x="9497" y="30251"/>
                          </a:lnTo>
                          <a:lnTo>
                            <a:pt x="5687" y="26441"/>
                          </a:lnTo>
                          <a:cubicBezTo>
                            <a:pt x="4382" y="25142"/>
                            <a:pt x="2271" y="25146"/>
                            <a:pt x="972" y="26451"/>
                          </a:cubicBezTo>
                          <a:cubicBezTo>
                            <a:pt x="-328" y="27755"/>
                            <a:pt x="-323" y="29866"/>
                            <a:pt x="981" y="31166"/>
                          </a:cubicBezTo>
                          <a:lnTo>
                            <a:pt x="10963" y="41167"/>
                          </a:lnTo>
                          <a:cubicBezTo>
                            <a:pt x="12271" y="42465"/>
                            <a:pt x="14380" y="42465"/>
                            <a:pt x="15688" y="41167"/>
                          </a:cubicBezTo>
                          <a:lnTo>
                            <a:pt x="25689" y="31166"/>
                          </a:lnTo>
                          <a:cubicBezTo>
                            <a:pt x="27015" y="29873"/>
                            <a:pt x="27041" y="27750"/>
                            <a:pt x="25748" y="26425"/>
                          </a:cubicBezTo>
                          <a:cubicBezTo>
                            <a:pt x="25741" y="26417"/>
                            <a:pt x="25734" y="26410"/>
                            <a:pt x="25727" y="26403"/>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grpSp>
                <p:nvGrpSpPr>
                  <p:cNvPr id="81" name="Group 80">
                    <a:extLst>
                      <a:ext uri="{FF2B5EF4-FFF2-40B4-BE49-F238E27FC236}">
                        <a16:creationId xmlns:a16="http://schemas.microsoft.com/office/drawing/2014/main" id="{0D2C8D84-6C3D-3B6A-C55A-096B395E48E8}"/>
                      </a:ext>
                    </a:extLst>
                  </p:cNvPr>
                  <p:cNvGrpSpPr>
                    <a:grpSpLocks noGrp="1" noUngrp="1" noRot="1" noMove="1" noResize="1"/>
                  </p:cNvGrpSpPr>
                  <p:nvPr/>
                </p:nvGrpSpPr>
                <p:grpSpPr>
                  <a:xfrm>
                    <a:off x="1201751" y="1128676"/>
                    <a:ext cx="129482" cy="129540"/>
                    <a:chOff x="1201751" y="1128676"/>
                    <a:chExt cx="129482" cy="129540"/>
                  </a:xfrm>
                </p:grpSpPr>
                <p:sp>
                  <p:nvSpPr>
                    <p:cNvPr id="82" name="Freeform: Shape 81">
                      <a:extLst>
                        <a:ext uri="{FF2B5EF4-FFF2-40B4-BE49-F238E27FC236}">
                          <a16:creationId xmlns:a16="http://schemas.microsoft.com/office/drawing/2014/main" id="{0B6BA7E9-F6A2-4304-0B3D-E9DA45FA0BA0}"/>
                        </a:ext>
                      </a:extLst>
                    </p:cNvPr>
                    <p:cNvSpPr>
                      <a:spLocks noGrp="1" noRot="1" noMove="1" noResize="1" noEditPoints="1" noAdjustHandles="1" noChangeArrowheads="1" noChangeShapeType="1"/>
                    </p:cNvSpPr>
                    <p:nvPr/>
                  </p:nvSpPr>
                  <p:spPr>
                    <a:xfrm>
                      <a:off x="1219456" y="1156742"/>
                      <a:ext cx="111276" cy="72340"/>
                    </a:xfrm>
                    <a:custGeom>
                      <a:avLst/>
                      <a:gdLst>
                        <a:gd name="connsiteX0" fmla="*/ 29840 w 111276"/>
                        <a:gd name="connsiteY0" fmla="*/ 45185 h 72340"/>
                        <a:gd name="connsiteX1" fmla="*/ 39936 w 111276"/>
                        <a:gd name="connsiteY1" fmla="*/ 54573 h 72340"/>
                        <a:gd name="connsiteX2" fmla="*/ 54115 w 111276"/>
                        <a:gd name="connsiteY2" fmla="*/ 40788 h 72340"/>
                        <a:gd name="connsiteX3" fmla="*/ 62987 w 111276"/>
                        <a:gd name="connsiteY3" fmla="*/ 31941 h 72340"/>
                        <a:gd name="connsiteX4" fmla="*/ 73108 w 111276"/>
                        <a:gd name="connsiteY4" fmla="*/ 40872 h 72340"/>
                        <a:gd name="connsiteX5" fmla="*/ 107434 w 111276"/>
                        <a:gd name="connsiteY5" fmla="*/ 6532 h 72340"/>
                        <a:gd name="connsiteX6" fmla="*/ 107461 w 111276"/>
                        <a:gd name="connsiteY6" fmla="*/ 6532 h 72340"/>
                        <a:gd name="connsiteX7" fmla="*/ 107467 w 111276"/>
                        <a:gd name="connsiteY7" fmla="*/ 6546 h 72340"/>
                        <a:gd name="connsiteX8" fmla="*/ 107467 w 111276"/>
                        <a:gd name="connsiteY8" fmla="*/ 22860 h 72340"/>
                        <a:gd name="connsiteX9" fmla="*/ 111277 w 111276"/>
                        <a:gd name="connsiteY9" fmla="*/ 22860 h 72340"/>
                        <a:gd name="connsiteX10" fmla="*/ 111277 w 111276"/>
                        <a:gd name="connsiteY10" fmla="*/ 0 h 72340"/>
                        <a:gd name="connsiteX11" fmla="*/ 88468 w 111276"/>
                        <a:gd name="connsiteY11" fmla="*/ 0 h 72340"/>
                        <a:gd name="connsiteX12" fmla="*/ 88468 w 111276"/>
                        <a:gd name="connsiteY12" fmla="*/ 3810 h 72340"/>
                        <a:gd name="connsiteX13" fmla="*/ 104720 w 111276"/>
                        <a:gd name="connsiteY13" fmla="*/ 3810 h 72340"/>
                        <a:gd name="connsiteX14" fmla="*/ 104741 w 111276"/>
                        <a:gd name="connsiteY14" fmla="*/ 3827 h 72340"/>
                        <a:gd name="connsiteX15" fmla="*/ 104735 w 111276"/>
                        <a:gd name="connsiteY15" fmla="*/ 3842 h 72340"/>
                        <a:gd name="connsiteX16" fmla="*/ 72941 w 111276"/>
                        <a:gd name="connsiteY16" fmla="*/ 35639 h 72340"/>
                        <a:gd name="connsiteX17" fmla="*/ 62819 w 111276"/>
                        <a:gd name="connsiteY17" fmla="*/ 26708 h 72340"/>
                        <a:gd name="connsiteX18" fmla="*/ 51452 w 111276"/>
                        <a:gd name="connsiteY18" fmla="*/ 38075 h 72340"/>
                        <a:gd name="connsiteX19" fmla="*/ 39891 w 111276"/>
                        <a:gd name="connsiteY19" fmla="*/ 49315 h 72340"/>
                        <a:gd name="connsiteX20" fmla="*/ 29752 w 111276"/>
                        <a:gd name="connsiteY20" fmla="*/ 39893 h 72340"/>
                        <a:gd name="connsiteX21" fmla="*/ 0 w 111276"/>
                        <a:gd name="connsiteY21" fmla="*/ 69647 h 72340"/>
                        <a:gd name="connsiteX22" fmla="*/ 2694 w 111276"/>
                        <a:gd name="connsiteY22" fmla="*/ 72340 h 7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276" h="72340">
                          <a:moveTo>
                            <a:pt x="29840" y="45185"/>
                          </a:moveTo>
                          <a:lnTo>
                            <a:pt x="39936" y="54573"/>
                          </a:lnTo>
                          <a:lnTo>
                            <a:pt x="54115" y="40788"/>
                          </a:lnTo>
                          <a:lnTo>
                            <a:pt x="62987" y="31941"/>
                          </a:lnTo>
                          <a:lnTo>
                            <a:pt x="73108" y="40872"/>
                          </a:lnTo>
                          <a:lnTo>
                            <a:pt x="107434" y="6532"/>
                          </a:lnTo>
                          <a:cubicBezTo>
                            <a:pt x="107442" y="6525"/>
                            <a:pt x="107454" y="6525"/>
                            <a:pt x="107461" y="6532"/>
                          </a:cubicBezTo>
                          <a:cubicBezTo>
                            <a:pt x="107465" y="6536"/>
                            <a:pt x="107467" y="6541"/>
                            <a:pt x="107467" y="6546"/>
                          </a:cubicBezTo>
                          <a:lnTo>
                            <a:pt x="107467" y="22860"/>
                          </a:lnTo>
                          <a:lnTo>
                            <a:pt x="111277" y="22860"/>
                          </a:lnTo>
                          <a:lnTo>
                            <a:pt x="111277" y="0"/>
                          </a:lnTo>
                          <a:lnTo>
                            <a:pt x="88468" y="0"/>
                          </a:lnTo>
                          <a:lnTo>
                            <a:pt x="88468" y="3810"/>
                          </a:lnTo>
                          <a:lnTo>
                            <a:pt x="104720" y="3810"/>
                          </a:lnTo>
                          <a:cubicBezTo>
                            <a:pt x="104730" y="3809"/>
                            <a:pt x="104740" y="3817"/>
                            <a:pt x="104741" y="3827"/>
                          </a:cubicBezTo>
                          <a:cubicBezTo>
                            <a:pt x="104741" y="3833"/>
                            <a:pt x="104739" y="3838"/>
                            <a:pt x="104735" y="3842"/>
                          </a:cubicBezTo>
                          <a:lnTo>
                            <a:pt x="72941" y="35639"/>
                          </a:lnTo>
                          <a:lnTo>
                            <a:pt x="62819" y="26708"/>
                          </a:lnTo>
                          <a:lnTo>
                            <a:pt x="51452" y="38075"/>
                          </a:lnTo>
                          <a:lnTo>
                            <a:pt x="39891" y="49315"/>
                          </a:lnTo>
                          <a:lnTo>
                            <a:pt x="29752" y="39893"/>
                          </a:lnTo>
                          <a:lnTo>
                            <a:pt x="0" y="69647"/>
                          </a:lnTo>
                          <a:lnTo>
                            <a:pt x="2694" y="7234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83" name="Freeform: Shape 82">
                      <a:extLst>
                        <a:ext uri="{FF2B5EF4-FFF2-40B4-BE49-F238E27FC236}">
                          <a16:creationId xmlns:a16="http://schemas.microsoft.com/office/drawing/2014/main" id="{CC93166D-CD45-32B6-697A-9121ED638808}"/>
                        </a:ext>
                      </a:extLst>
                    </p:cNvPr>
                    <p:cNvSpPr>
                      <a:spLocks noGrp="1" noRot="1" noMove="1" noResize="1" noEditPoints="1" noAdjustHandles="1" noChangeArrowheads="1" noChangeShapeType="1"/>
                    </p:cNvSpPr>
                    <p:nvPr/>
                  </p:nvSpPr>
                  <p:spPr>
                    <a:xfrm>
                      <a:off x="1201751" y="1128676"/>
                      <a:ext cx="129482" cy="129540"/>
                    </a:xfrm>
                    <a:custGeom>
                      <a:avLst/>
                      <a:gdLst>
                        <a:gd name="connsiteX0" fmla="*/ 3810 w 129482"/>
                        <a:gd name="connsiteY0" fmla="*/ 125730 h 129540"/>
                        <a:gd name="connsiteX1" fmla="*/ 3810 w 129482"/>
                        <a:gd name="connsiteY1" fmla="*/ 0 h 129540"/>
                        <a:gd name="connsiteX2" fmla="*/ 0 w 129482"/>
                        <a:gd name="connsiteY2" fmla="*/ 0 h 129540"/>
                        <a:gd name="connsiteX3" fmla="*/ 0 w 129482"/>
                        <a:gd name="connsiteY3" fmla="*/ 129540 h 129540"/>
                        <a:gd name="connsiteX4" fmla="*/ 129483 w 129482"/>
                        <a:gd name="connsiteY4" fmla="*/ 129540 h 129540"/>
                        <a:gd name="connsiteX5" fmla="*/ 129483 w 129482"/>
                        <a:gd name="connsiteY5" fmla="*/ 125730 h 129540"/>
                        <a:gd name="connsiteX6" fmla="*/ 3810 w 129482"/>
                        <a:gd name="connsiteY6" fmla="*/ 12573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82" h="129540">
                          <a:moveTo>
                            <a:pt x="3810" y="125730"/>
                          </a:moveTo>
                          <a:lnTo>
                            <a:pt x="3810" y="0"/>
                          </a:lnTo>
                          <a:lnTo>
                            <a:pt x="0" y="0"/>
                          </a:lnTo>
                          <a:lnTo>
                            <a:pt x="0" y="129540"/>
                          </a:lnTo>
                          <a:lnTo>
                            <a:pt x="129483" y="129540"/>
                          </a:lnTo>
                          <a:lnTo>
                            <a:pt x="129483" y="125730"/>
                          </a:lnTo>
                          <a:lnTo>
                            <a:pt x="3810" y="12573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grpSp>
            <p:grpSp>
              <p:nvGrpSpPr>
                <p:cNvPr id="53" name="Top Panel">
                  <a:extLst>
                    <a:ext uri="{FF2B5EF4-FFF2-40B4-BE49-F238E27FC236}">
                      <a16:creationId xmlns:a16="http://schemas.microsoft.com/office/drawing/2014/main" id="{7FAC1426-FD84-9E9E-4796-09B36CC58FFC}"/>
                    </a:ext>
                  </a:extLst>
                </p:cNvPr>
                <p:cNvGrpSpPr>
                  <a:grpSpLocks noGrp="1" noUngrp="1" noRot="1" noMove="1" noResize="1"/>
                </p:cNvGrpSpPr>
                <p:nvPr/>
              </p:nvGrpSpPr>
              <p:grpSpPr>
                <a:xfrm>
                  <a:off x="1089515" y="464292"/>
                  <a:ext cx="9999345" cy="557988"/>
                  <a:chOff x="1089515" y="464292"/>
                  <a:chExt cx="9999345" cy="557988"/>
                </a:xfrm>
              </p:grpSpPr>
              <p:sp>
                <p:nvSpPr>
                  <p:cNvPr id="54" name="Rectangle 53">
                    <a:extLst>
                      <a:ext uri="{FF2B5EF4-FFF2-40B4-BE49-F238E27FC236}">
                        <a16:creationId xmlns:a16="http://schemas.microsoft.com/office/drawing/2014/main" id="{CCE7250C-A4F1-3E9E-6A6D-ACF5F0184293}"/>
                      </a:ext>
                    </a:extLst>
                  </p:cNvPr>
                  <p:cNvSpPr>
                    <a:spLocks noGrp="1" noRot="1" noMove="1" noResize="1" noEditPoints="1" noAdjustHandles="1" noChangeArrowheads="1" noChangeShapeType="1"/>
                  </p:cNvSpPr>
                  <p:nvPr/>
                </p:nvSpPr>
                <p:spPr>
                  <a:xfrm>
                    <a:off x="1089515" y="473084"/>
                    <a:ext cx="9999345" cy="540684"/>
                  </a:xfrm>
                  <a:prstGeom prst="rect">
                    <a:avLst/>
                  </a:prstGeom>
                  <a:solidFill>
                    <a:srgbClr val="21212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BABAB"/>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76BA4A7C-05FB-1C1D-EBC4-C5DB172ACD06}"/>
                      </a:ext>
                    </a:extLst>
                  </p:cNvPr>
                  <p:cNvCxnSpPr>
                    <a:cxnSpLocks noGrp="1" noRot="1" noMove="1" noResize="1" noEditPoints="1" noAdjustHandles="1" noChangeArrowheads="1" noChangeShapeType="1"/>
                  </p:cNvCxnSpPr>
                  <p:nvPr/>
                </p:nvCxnSpPr>
                <p:spPr>
                  <a:xfrm flipH="1" flipV="1">
                    <a:off x="6254308" y="464292"/>
                    <a:ext cx="953" cy="549475"/>
                  </a:xfrm>
                  <a:prstGeom prst="line">
                    <a:avLst/>
                  </a:prstGeom>
                  <a:noFill/>
                  <a:ln w="9525" cap="flat" cmpd="sng" algn="ctr">
                    <a:solidFill>
                      <a:srgbClr val="ABABAB">
                        <a:alpha val="15000"/>
                      </a:srgbClr>
                    </a:solidFill>
                    <a:prstDash val="solid"/>
                    <a:miter lim="800000"/>
                  </a:ln>
                  <a:effectLst/>
                </p:spPr>
              </p:cxnSp>
              <p:sp>
                <p:nvSpPr>
                  <p:cNvPr id="56" name="TextBox 55">
                    <a:extLst>
                      <a:ext uri="{FF2B5EF4-FFF2-40B4-BE49-F238E27FC236}">
                        <a16:creationId xmlns:a16="http://schemas.microsoft.com/office/drawing/2014/main" id="{26896EC5-5181-5679-92E7-1F6B4F4BAFA8}"/>
                      </a:ext>
                    </a:extLst>
                  </p:cNvPr>
                  <p:cNvSpPr txBox="1">
                    <a:spLocks noGrp="1" noRot="1" noMove="1" noResize="1" noEditPoints="1" noAdjustHandles="1" noChangeArrowheads="1" noChangeShapeType="1"/>
                  </p:cNvSpPr>
                  <p:nvPr/>
                </p:nvSpPr>
                <p:spPr>
                  <a:xfrm>
                    <a:off x="6492545" y="611018"/>
                    <a:ext cx="1502335" cy="246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Створити нову справу</a:t>
                    </a:r>
                  </a:p>
                </p:txBody>
              </p:sp>
              <p:sp>
                <p:nvSpPr>
                  <p:cNvPr id="57" name="Oval 56">
                    <a:extLst>
                      <a:ext uri="{FF2B5EF4-FFF2-40B4-BE49-F238E27FC236}">
                        <a16:creationId xmlns:a16="http://schemas.microsoft.com/office/drawing/2014/main" id="{CD6DCC68-F3DA-2518-9D06-152F73EBED26}"/>
                      </a:ext>
                    </a:extLst>
                  </p:cNvPr>
                  <p:cNvSpPr>
                    <a:spLocks noGrp="1" noRot="1" noChangeAspect="1" noMove="1" noResize="1" noEditPoints="1" noAdjustHandles="1" noChangeArrowheads="1" noChangeShapeType="1"/>
                  </p:cNvSpPr>
                  <p:nvPr/>
                </p:nvSpPr>
                <p:spPr>
                  <a:xfrm>
                    <a:off x="6381762" y="665549"/>
                    <a:ext cx="137160" cy="137160"/>
                  </a:xfrm>
                  <a:prstGeom prst="ellipse">
                    <a:avLst/>
                  </a:prstGeom>
                  <a:no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grpSp>
                <p:nvGrpSpPr>
                  <p:cNvPr id="58" name="Plus">
                    <a:extLst>
                      <a:ext uri="{FF2B5EF4-FFF2-40B4-BE49-F238E27FC236}">
                        <a16:creationId xmlns:a16="http://schemas.microsoft.com/office/drawing/2014/main" id="{286C82AD-B5CD-A59A-8C1E-8E8F1511B90B}"/>
                      </a:ext>
                    </a:extLst>
                  </p:cNvPr>
                  <p:cNvGrpSpPr>
                    <a:grpSpLocks noGrp="1" noUngrp="1" noRot="1" noMove="1" noResize="1"/>
                  </p:cNvGrpSpPr>
                  <p:nvPr/>
                </p:nvGrpSpPr>
                <p:grpSpPr>
                  <a:xfrm>
                    <a:off x="6418343" y="702125"/>
                    <a:ext cx="64008" cy="64008"/>
                    <a:chOff x="5735970" y="3294081"/>
                    <a:chExt cx="64008" cy="64008"/>
                  </a:xfrm>
                </p:grpSpPr>
                <p:cxnSp>
                  <p:nvCxnSpPr>
                    <p:cNvPr id="76" name="Straight Connector 75">
                      <a:extLst>
                        <a:ext uri="{FF2B5EF4-FFF2-40B4-BE49-F238E27FC236}">
                          <a16:creationId xmlns:a16="http://schemas.microsoft.com/office/drawing/2014/main" id="{54F14F90-ED09-AED9-64E9-1533898019DA}"/>
                        </a:ext>
                      </a:extLst>
                    </p:cNvPr>
                    <p:cNvCxnSpPr>
                      <a:cxnSpLocks noGrp="1" noRot="1" noMove="1" noResize="1" noEditPoints="1" noAdjustHandles="1" noChangeArrowheads="1" noChangeShapeType="1"/>
                    </p:cNvCxnSpPr>
                    <p:nvPr/>
                  </p:nvCxnSpPr>
                  <p:spPr>
                    <a:xfrm>
                      <a:off x="5735970" y="3326085"/>
                      <a:ext cx="64008" cy="0"/>
                    </a:xfrm>
                    <a:prstGeom prst="line">
                      <a:avLst/>
                    </a:prstGeom>
                    <a:noFill/>
                    <a:ln w="19050" cap="flat" cmpd="sng" algn="ctr">
                      <a:solidFill>
                        <a:srgbClr val="ABABAB"/>
                      </a:solidFill>
                      <a:prstDash val="solid"/>
                      <a:miter lim="800000"/>
                    </a:ln>
                    <a:effectLst/>
                  </p:spPr>
                </p:cxnSp>
                <p:cxnSp>
                  <p:nvCxnSpPr>
                    <p:cNvPr id="77" name="Straight Connector 76">
                      <a:extLst>
                        <a:ext uri="{FF2B5EF4-FFF2-40B4-BE49-F238E27FC236}">
                          <a16:creationId xmlns:a16="http://schemas.microsoft.com/office/drawing/2014/main" id="{8B2652DF-6B0B-38F8-D19D-30203559C480}"/>
                        </a:ext>
                      </a:extLst>
                    </p:cNvPr>
                    <p:cNvCxnSpPr>
                      <a:cxnSpLocks noGrp="1" noRot="1" noMove="1" noResize="1" noEditPoints="1" noAdjustHandles="1" noChangeArrowheads="1" noChangeShapeType="1"/>
                    </p:cNvCxnSpPr>
                    <p:nvPr/>
                  </p:nvCxnSpPr>
                  <p:spPr>
                    <a:xfrm rot="5400000">
                      <a:off x="5735967" y="3326085"/>
                      <a:ext cx="64008" cy="0"/>
                    </a:xfrm>
                    <a:prstGeom prst="line">
                      <a:avLst/>
                    </a:prstGeom>
                    <a:noFill/>
                    <a:ln w="19050" cap="flat" cmpd="sng" algn="ctr">
                      <a:solidFill>
                        <a:srgbClr val="ABABAB"/>
                      </a:solidFill>
                      <a:prstDash val="solid"/>
                      <a:miter lim="800000"/>
                    </a:ln>
                    <a:effectLst/>
                  </p:spPr>
                </p:cxnSp>
              </p:grpSp>
              <p:cxnSp>
                <p:nvCxnSpPr>
                  <p:cNvPr id="59" name="Straight Connector 58">
                    <a:extLst>
                      <a:ext uri="{FF2B5EF4-FFF2-40B4-BE49-F238E27FC236}">
                        <a16:creationId xmlns:a16="http://schemas.microsoft.com/office/drawing/2014/main" id="{50EB9AC4-1A00-7AD1-1F36-07642098C236}"/>
                      </a:ext>
                    </a:extLst>
                  </p:cNvPr>
                  <p:cNvCxnSpPr>
                    <a:cxnSpLocks noGrp="1" noRot="1" noMove="1" noResize="1" noEditPoints="1" noAdjustHandles="1" noChangeArrowheads="1" noChangeShapeType="1"/>
                  </p:cNvCxnSpPr>
                  <p:nvPr/>
                </p:nvCxnSpPr>
                <p:spPr>
                  <a:xfrm flipH="1" flipV="1">
                    <a:off x="9625961" y="472804"/>
                    <a:ext cx="953" cy="549476"/>
                  </a:xfrm>
                  <a:prstGeom prst="line">
                    <a:avLst/>
                  </a:prstGeom>
                  <a:noFill/>
                  <a:ln w="9525" cap="flat" cmpd="sng" algn="ctr">
                    <a:solidFill>
                      <a:srgbClr val="ABABAB">
                        <a:alpha val="15000"/>
                      </a:srgbClr>
                    </a:solidFill>
                    <a:prstDash val="solid"/>
                    <a:miter lim="800000"/>
                  </a:ln>
                  <a:effectLst/>
                </p:spPr>
              </p:cxnSp>
              <p:cxnSp>
                <p:nvCxnSpPr>
                  <p:cNvPr id="60" name="Straight Connector 59">
                    <a:extLst>
                      <a:ext uri="{FF2B5EF4-FFF2-40B4-BE49-F238E27FC236}">
                        <a16:creationId xmlns:a16="http://schemas.microsoft.com/office/drawing/2014/main" id="{7875E44B-456D-28DF-75FD-DBF95EC15847}"/>
                      </a:ext>
                    </a:extLst>
                  </p:cNvPr>
                  <p:cNvCxnSpPr>
                    <a:cxnSpLocks noGrp="1" noRot="1" noMove="1" noResize="1" noEditPoints="1" noAdjustHandles="1" noChangeArrowheads="1" noChangeShapeType="1"/>
                  </p:cNvCxnSpPr>
                  <p:nvPr/>
                </p:nvCxnSpPr>
                <p:spPr>
                  <a:xfrm flipH="1" flipV="1">
                    <a:off x="10162242" y="472804"/>
                    <a:ext cx="953" cy="549476"/>
                  </a:xfrm>
                  <a:prstGeom prst="line">
                    <a:avLst/>
                  </a:prstGeom>
                  <a:noFill/>
                  <a:ln w="9525" cap="flat" cmpd="sng" algn="ctr">
                    <a:solidFill>
                      <a:srgbClr val="ABABAB">
                        <a:alpha val="15000"/>
                      </a:srgbClr>
                    </a:solidFill>
                    <a:prstDash val="solid"/>
                    <a:miter lim="800000"/>
                  </a:ln>
                  <a:effectLst/>
                </p:spPr>
              </p:cxnSp>
              <p:cxnSp>
                <p:nvCxnSpPr>
                  <p:cNvPr id="64" name="Straight Connector 63">
                    <a:extLst>
                      <a:ext uri="{FF2B5EF4-FFF2-40B4-BE49-F238E27FC236}">
                        <a16:creationId xmlns:a16="http://schemas.microsoft.com/office/drawing/2014/main" id="{5260DD24-E46D-8867-921A-3D2B8FDC6BE8}"/>
                      </a:ext>
                    </a:extLst>
                  </p:cNvPr>
                  <p:cNvCxnSpPr>
                    <a:cxnSpLocks noGrp="1" noRot="1" noMove="1" noResize="1" noEditPoints="1" noAdjustHandles="1" noChangeArrowheads="1" noChangeShapeType="1"/>
                  </p:cNvCxnSpPr>
                  <p:nvPr/>
                </p:nvCxnSpPr>
                <p:spPr>
                  <a:xfrm flipH="1" flipV="1">
                    <a:off x="10698523" y="472804"/>
                    <a:ext cx="953" cy="549476"/>
                  </a:xfrm>
                  <a:prstGeom prst="line">
                    <a:avLst/>
                  </a:prstGeom>
                  <a:noFill/>
                  <a:ln w="9525" cap="flat" cmpd="sng" algn="ctr">
                    <a:solidFill>
                      <a:srgbClr val="ABABAB">
                        <a:alpha val="15000"/>
                      </a:srgbClr>
                    </a:solidFill>
                    <a:prstDash val="solid"/>
                    <a:miter lim="800000"/>
                  </a:ln>
                  <a:effectLst/>
                </p:spPr>
              </p:cxnSp>
              <p:cxnSp>
                <p:nvCxnSpPr>
                  <p:cNvPr id="65" name="Straight Connector 64">
                    <a:extLst>
                      <a:ext uri="{FF2B5EF4-FFF2-40B4-BE49-F238E27FC236}">
                        <a16:creationId xmlns:a16="http://schemas.microsoft.com/office/drawing/2014/main" id="{24415A93-BACF-9DAD-F266-590BEB48E3F9}"/>
                      </a:ext>
                    </a:extLst>
                  </p:cNvPr>
                  <p:cNvCxnSpPr>
                    <a:cxnSpLocks noGrp="1" noRot="1" noMove="1" noResize="1" noEditPoints="1" noAdjustHandles="1" noChangeArrowheads="1" noChangeShapeType="1"/>
                  </p:cNvCxnSpPr>
                  <p:nvPr/>
                </p:nvCxnSpPr>
                <p:spPr>
                  <a:xfrm flipH="1" flipV="1">
                    <a:off x="8317127" y="464292"/>
                    <a:ext cx="953" cy="549475"/>
                  </a:xfrm>
                  <a:prstGeom prst="line">
                    <a:avLst/>
                  </a:prstGeom>
                  <a:noFill/>
                  <a:ln w="9525" cap="flat" cmpd="sng" algn="ctr">
                    <a:solidFill>
                      <a:srgbClr val="ABABAB">
                        <a:alpha val="15000"/>
                      </a:srgbClr>
                    </a:solidFill>
                    <a:prstDash val="solid"/>
                    <a:miter lim="800000"/>
                  </a:ln>
                  <a:effectLst/>
                </p:spPr>
              </p:cxnSp>
              <p:pic>
                <p:nvPicPr>
                  <p:cNvPr id="61" name="Graphic 60" descr="Daily calendar outline">
                    <a:extLst>
                      <a:ext uri="{FF2B5EF4-FFF2-40B4-BE49-F238E27FC236}">
                        <a16:creationId xmlns:a16="http://schemas.microsoft.com/office/drawing/2014/main" id="{4FA59ECE-BC31-A44E-C16D-C7BA1D579A1D}"/>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9419" y="656102"/>
                    <a:ext cx="182880" cy="182880"/>
                  </a:xfrm>
                  <a:prstGeom prst="rect">
                    <a:avLst/>
                  </a:prstGeom>
                </p:spPr>
              </p:pic>
              <p:pic>
                <p:nvPicPr>
                  <p:cNvPr id="62" name="Graphic 61" descr="Ringer outline">
                    <a:extLst>
                      <a:ext uri="{FF2B5EF4-FFF2-40B4-BE49-F238E27FC236}">
                        <a16:creationId xmlns:a16="http://schemas.microsoft.com/office/drawing/2014/main" id="{9C656352-D1B3-7540-94B6-B7DF9F866EC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03138" y="656102"/>
                    <a:ext cx="182880" cy="182880"/>
                  </a:xfrm>
                  <a:prstGeom prst="rect">
                    <a:avLst/>
                  </a:prstGeom>
                </p:spPr>
              </p:pic>
              <p:sp>
                <p:nvSpPr>
                  <p:cNvPr id="71" name="Rectangle: Rounded Corners 70">
                    <a:extLst>
                      <a:ext uri="{FF2B5EF4-FFF2-40B4-BE49-F238E27FC236}">
                        <a16:creationId xmlns:a16="http://schemas.microsoft.com/office/drawing/2014/main" id="{384892EE-36E1-C751-69CF-C320FD5FB191}"/>
                      </a:ext>
                    </a:extLst>
                  </p:cNvPr>
                  <p:cNvSpPr>
                    <a:spLocks noGrp="1" noRot="1" noChangeAspect="1" noMove="1" noResize="1" noEditPoints="1" noAdjustHandles="1" noChangeArrowheads="1" noChangeShapeType="1"/>
                  </p:cNvSpPr>
                  <p:nvPr/>
                </p:nvSpPr>
                <p:spPr>
                  <a:xfrm>
                    <a:off x="9872682" y="608664"/>
                    <a:ext cx="182880" cy="125465"/>
                  </a:xfrm>
                  <a:prstGeom prst="roundRect">
                    <a:avLst>
                      <a:gd name="adj" fmla="val 50000"/>
                    </a:avLst>
                  </a:prstGeom>
                  <a:solidFill>
                    <a:srgbClr val="F40000"/>
                  </a:solidFill>
                  <a:ln w="190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a:ea typeface="+mn-ea"/>
                        <a:cs typeface="+mn-cs"/>
                      </a:rPr>
                      <a:t>1</a:t>
                    </a:r>
                  </a:p>
                </p:txBody>
              </p:sp>
              <p:grpSp>
                <p:nvGrpSpPr>
                  <p:cNvPr id="63" name="Three dots">
                    <a:extLst>
                      <a:ext uri="{FF2B5EF4-FFF2-40B4-BE49-F238E27FC236}">
                        <a16:creationId xmlns:a16="http://schemas.microsoft.com/office/drawing/2014/main" id="{2DCDFC54-3815-81AF-794B-64A49B7F1ACC}"/>
                      </a:ext>
                    </a:extLst>
                  </p:cNvPr>
                  <p:cNvGrpSpPr>
                    <a:grpSpLocks noGrp="1" noUngrp="1" noRot="1" noMove="1" noResize="1"/>
                  </p:cNvGrpSpPr>
                  <p:nvPr/>
                </p:nvGrpSpPr>
                <p:grpSpPr>
                  <a:xfrm>
                    <a:off x="10875701" y="670990"/>
                    <a:ext cx="18288" cy="153104"/>
                    <a:chOff x="10875701" y="670990"/>
                    <a:chExt cx="18288" cy="153104"/>
                  </a:xfrm>
                </p:grpSpPr>
                <p:sp>
                  <p:nvSpPr>
                    <p:cNvPr id="73" name="Oval 72">
                      <a:extLst>
                        <a:ext uri="{FF2B5EF4-FFF2-40B4-BE49-F238E27FC236}">
                          <a16:creationId xmlns:a16="http://schemas.microsoft.com/office/drawing/2014/main" id="{44E05AD8-F144-D942-43AC-0516E31A5CDC}"/>
                        </a:ext>
                      </a:extLst>
                    </p:cNvPr>
                    <p:cNvSpPr>
                      <a:spLocks noGrp="1" noRot="1" noMove="1" noResize="1" noEditPoints="1" noAdjustHandles="1" noChangeArrowheads="1" noChangeShapeType="1"/>
                    </p:cNvSpPr>
                    <p:nvPr/>
                  </p:nvSpPr>
                  <p:spPr>
                    <a:xfrm>
                      <a:off x="10875701" y="670990"/>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74" name="Oval 73">
                      <a:extLst>
                        <a:ext uri="{FF2B5EF4-FFF2-40B4-BE49-F238E27FC236}">
                          <a16:creationId xmlns:a16="http://schemas.microsoft.com/office/drawing/2014/main" id="{86217578-579A-740F-7C00-8B538C28ECE7}"/>
                        </a:ext>
                      </a:extLst>
                    </p:cNvPr>
                    <p:cNvSpPr>
                      <a:spLocks noGrp="1" noRot="1" noMove="1" noResize="1" noEditPoints="1" noAdjustHandles="1" noChangeArrowheads="1" noChangeShapeType="1"/>
                    </p:cNvSpPr>
                    <p:nvPr/>
                  </p:nvSpPr>
                  <p:spPr>
                    <a:xfrm>
                      <a:off x="10875701" y="805806"/>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75" name="Oval 74">
                      <a:extLst>
                        <a:ext uri="{FF2B5EF4-FFF2-40B4-BE49-F238E27FC236}">
                          <a16:creationId xmlns:a16="http://schemas.microsoft.com/office/drawing/2014/main" id="{E2FFCE88-F5D6-681A-120C-FA20165F5558}"/>
                        </a:ext>
                      </a:extLst>
                    </p:cNvPr>
                    <p:cNvSpPr>
                      <a:spLocks noGrp="1" noRot="1" noMove="1" noResize="1" noEditPoints="1" noAdjustHandles="1" noChangeArrowheads="1" noChangeShapeType="1"/>
                    </p:cNvSpPr>
                    <p:nvPr/>
                  </p:nvSpPr>
                  <p:spPr>
                    <a:xfrm>
                      <a:off x="10875701" y="738399"/>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grpSp>
              <p:pic>
                <p:nvPicPr>
                  <p:cNvPr id="66" name="Graphic 65" descr="User outline">
                    <a:extLst>
                      <a:ext uri="{FF2B5EF4-FFF2-40B4-BE49-F238E27FC236}">
                        <a16:creationId xmlns:a16="http://schemas.microsoft.com/office/drawing/2014/main" id="{653CEDFF-FC75-CF89-9F7A-3C9EAFA9B02E}"/>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9854" y="625455"/>
                    <a:ext cx="182880" cy="182880"/>
                  </a:xfrm>
                  <a:prstGeom prst="rect">
                    <a:avLst/>
                  </a:prstGeom>
                </p:spPr>
              </p:pic>
              <p:sp>
                <p:nvSpPr>
                  <p:cNvPr id="67" name="TextBox 66">
                    <a:extLst>
                      <a:ext uri="{FF2B5EF4-FFF2-40B4-BE49-F238E27FC236}">
                        <a16:creationId xmlns:a16="http://schemas.microsoft.com/office/drawing/2014/main" id="{4F3D1203-7AEA-FD7C-FB8F-3C0090D90449}"/>
                      </a:ext>
                    </a:extLst>
                  </p:cNvPr>
                  <p:cNvSpPr txBox="1">
                    <a:spLocks noGrp="1" noRot="1" noMove="1" noResize="1" noEditPoints="1" noAdjustHandles="1" noChangeArrowheads="1" noChangeShapeType="1"/>
                  </p:cNvSpPr>
                  <p:nvPr/>
                </p:nvSpPr>
                <p:spPr>
                  <a:xfrm>
                    <a:off x="8588055" y="598355"/>
                    <a:ext cx="867545" cy="246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Користувач</a:t>
                    </a:r>
                  </a:p>
                </p:txBody>
              </p:sp>
              <p:cxnSp>
                <p:nvCxnSpPr>
                  <p:cNvPr id="68" name="Straight Connector 67">
                    <a:extLst>
                      <a:ext uri="{FF2B5EF4-FFF2-40B4-BE49-F238E27FC236}">
                        <a16:creationId xmlns:a16="http://schemas.microsoft.com/office/drawing/2014/main" id="{FDD9A664-A814-1C0D-4416-97504A8D217B}"/>
                      </a:ext>
                    </a:extLst>
                  </p:cNvPr>
                  <p:cNvCxnSpPr>
                    <a:cxnSpLocks noGrp="1" noRot="1" noMove="1" noResize="1" noEditPoints="1" noAdjustHandles="1" noChangeArrowheads="1" noChangeShapeType="1"/>
                  </p:cNvCxnSpPr>
                  <p:nvPr/>
                </p:nvCxnSpPr>
                <p:spPr>
                  <a:xfrm>
                    <a:off x="1250977" y="689381"/>
                    <a:ext cx="182880" cy="0"/>
                  </a:xfrm>
                  <a:prstGeom prst="line">
                    <a:avLst/>
                  </a:prstGeom>
                  <a:noFill/>
                  <a:ln w="19050" cap="flat" cmpd="sng" algn="ctr">
                    <a:solidFill>
                      <a:srgbClr val="ABABAB"/>
                    </a:solidFill>
                    <a:prstDash val="solid"/>
                    <a:miter lim="800000"/>
                  </a:ln>
                  <a:effectLst/>
                </p:spPr>
              </p:cxnSp>
              <p:cxnSp>
                <p:nvCxnSpPr>
                  <p:cNvPr id="69" name="Straight Connector 68">
                    <a:extLst>
                      <a:ext uri="{FF2B5EF4-FFF2-40B4-BE49-F238E27FC236}">
                        <a16:creationId xmlns:a16="http://schemas.microsoft.com/office/drawing/2014/main" id="{E16BD918-E245-4128-491B-89BC3E25E4CF}"/>
                      </a:ext>
                    </a:extLst>
                  </p:cNvPr>
                  <p:cNvCxnSpPr>
                    <a:cxnSpLocks noGrp="1" noRot="1" noMove="1" noResize="1" noEditPoints="1" noAdjustHandles="1" noChangeArrowheads="1" noChangeShapeType="1"/>
                  </p:cNvCxnSpPr>
                  <p:nvPr/>
                </p:nvCxnSpPr>
                <p:spPr>
                  <a:xfrm>
                    <a:off x="1250977" y="756056"/>
                    <a:ext cx="182880" cy="0"/>
                  </a:xfrm>
                  <a:prstGeom prst="line">
                    <a:avLst/>
                  </a:prstGeom>
                  <a:noFill/>
                  <a:ln w="19050" cap="flat" cmpd="sng" algn="ctr">
                    <a:solidFill>
                      <a:srgbClr val="ABABAB"/>
                    </a:solidFill>
                    <a:prstDash val="solid"/>
                    <a:miter lim="800000"/>
                  </a:ln>
                  <a:effectLst/>
                </p:spPr>
              </p:cxnSp>
              <p:cxnSp>
                <p:nvCxnSpPr>
                  <p:cNvPr id="70" name="Straight Connector 69">
                    <a:extLst>
                      <a:ext uri="{FF2B5EF4-FFF2-40B4-BE49-F238E27FC236}">
                        <a16:creationId xmlns:a16="http://schemas.microsoft.com/office/drawing/2014/main" id="{E08FB45A-5CCC-5283-40E0-75A5C9B6A64F}"/>
                      </a:ext>
                    </a:extLst>
                  </p:cNvPr>
                  <p:cNvCxnSpPr>
                    <a:cxnSpLocks noGrp="1" noRot="1" noMove="1" noResize="1" noEditPoints="1" noAdjustHandles="1" noChangeArrowheads="1" noChangeShapeType="1"/>
                  </p:cNvCxnSpPr>
                  <p:nvPr/>
                </p:nvCxnSpPr>
                <p:spPr>
                  <a:xfrm>
                    <a:off x="1250977" y="822731"/>
                    <a:ext cx="182880" cy="0"/>
                  </a:xfrm>
                  <a:prstGeom prst="line">
                    <a:avLst/>
                  </a:prstGeom>
                  <a:noFill/>
                  <a:ln w="19050" cap="flat" cmpd="sng" algn="ctr">
                    <a:solidFill>
                      <a:srgbClr val="ABABAB"/>
                    </a:solidFill>
                    <a:prstDash val="solid"/>
                    <a:miter lim="800000"/>
                  </a:ln>
                  <a:effectLst/>
                </p:spPr>
              </p:cxnSp>
              <p:pic>
                <p:nvPicPr>
                  <p:cNvPr id="72" name="Picture 71">
                    <a:extLst>
                      <a:ext uri="{FF2B5EF4-FFF2-40B4-BE49-F238E27FC236}">
                        <a16:creationId xmlns:a16="http://schemas.microsoft.com/office/drawing/2014/main" id="{F693A68E-0A2A-FEC6-965C-309510CB5DAE}"/>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1595318" y="598355"/>
                    <a:ext cx="1949010" cy="290142"/>
                  </a:xfrm>
                  <a:prstGeom prst="rect">
                    <a:avLst/>
                  </a:prstGeom>
                </p:spPr>
              </p:pic>
            </p:grpSp>
          </p:grpSp>
          <p:sp>
            <p:nvSpPr>
              <p:cNvPr id="51" name="Frame">
                <a:extLst>
                  <a:ext uri="{FF2B5EF4-FFF2-40B4-BE49-F238E27FC236}">
                    <a16:creationId xmlns:a16="http://schemas.microsoft.com/office/drawing/2014/main" id="{7366CF78-BC1A-10BE-2889-6B66A8188F4D}"/>
                  </a:ext>
                </a:extLst>
              </p:cNvPr>
              <p:cNvSpPr>
                <a:spLocks noGrp="1" noRot="1" noChangeAspect="1" noMove="1" noResize="1" noEditPoints="1" noAdjustHandles="1" noChangeArrowheads="1" noChangeShapeType="1"/>
              </p:cNvSpPr>
              <p:nvPr/>
            </p:nvSpPr>
            <p:spPr>
              <a:xfrm>
                <a:off x="923556" y="1492565"/>
                <a:ext cx="10058400" cy="5657850"/>
              </a:xfrm>
              <a:prstGeom prst="roundRect">
                <a:avLst>
                  <a:gd name="adj" fmla="val 2266"/>
                </a:avLst>
              </a:prstGeom>
              <a:noFill/>
              <a:ln w="76200" cap="flat" cmpd="sng" algn="ctr">
                <a:solidFill>
                  <a:schemeClr val="tx1"/>
                </a:solidFill>
                <a:prstDash val="solid"/>
                <a:miter lim="800000"/>
              </a:ln>
              <a:effectLst>
                <a:outerShdw blurRad="50800" dist="38100" dir="18900000" algn="bl" rotWithShape="0">
                  <a:prstClr val="black">
                    <a:alpha val="40000"/>
                  </a:prstClr>
                </a:outerShdw>
              </a:effectLst>
              <a:scene3d>
                <a:camera prst="orthographicFront"/>
                <a:lightRig rig="threePt" dir="t"/>
              </a:scene3d>
              <a:sp3d>
                <a:bevelT prst="relaxedIns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BABAB"/>
                  </a:solidFill>
                  <a:effectLst/>
                  <a:uLnTx/>
                  <a:uFillTx/>
                  <a:latin typeface="Arial"/>
                  <a:ea typeface="+mn-ea"/>
                  <a:cs typeface="+mn-cs"/>
                </a:endParaRPr>
              </a:p>
            </p:txBody>
          </p:sp>
        </p:grpSp>
        <p:sp>
          <p:nvSpPr>
            <p:cNvPr id="92" name="Rectangle 91">
              <a:extLst>
                <a:ext uri="{FF2B5EF4-FFF2-40B4-BE49-F238E27FC236}">
                  <a16:creationId xmlns:a16="http://schemas.microsoft.com/office/drawing/2014/main" id="{F809D7CB-ED2F-F945-329A-D71980FC49F6}"/>
                </a:ext>
              </a:extLst>
            </p:cNvPr>
            <p:cNvSpPr>
              <a:spLocks noGrp="1" noRot="1" noMove="1" noResize="1" noEditPoints="1" noAdjustHandles="1" noChangeArrowheads="1" noChangeShapeType="1"/>
            </p:cNvSpPr>
            <p:nvPr/>
          </p:nvSpPr>
          <p:spPr>
            <a:xfrm>
              <a:off x="233253" y="1771778"/>
              <a:ext cx="3333808"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Застосуйте фільтр за станом кримінального провадження</a:t>
              </a:r>
            </a:p>
          </p:txBody>
        </p:sp>
        <p:cxnSp>
          <p:nvCxnSpPr>
            <p:cNvPr id="93" name="Connector: Elbow 92">
              <a:extLst>
                <a:ext uri="{FF2B5EF4-FFF2-40B4-BE49-F238E27FC236}">
                  <a16:creationId xmlns:a16="http://schemas.microsoft.com/office/drawing/2014/main" id="{315AF334-0273-03A9-B167-C8CE0F6E1B88}"/>
                </a:ext>
              </a:extLst>
            </p:cNvPr>
            <p:cNvCxnSpPr>
              <a:cxnSpLocks noGrp="1" noRot="1" noMove="1" noResize="1" noEditPoints="1" noAdjustHandles="1" noChangeArrowheads="1" noChangeShapeType="1"/>
              <a:stCxn id="92" idx="3"/>
              <a:endCxn id="95" idx="1"/>
            </p:cNvCxnSpPr>
            <p:nvPr/>
          </p:nvCxnSpPr>
          <p:spPr>
            <a:xfrm>
              <a:off x="3567061" y="2115369"/>
              <a:ext cx="650233" cy="528523"/>
            </a:xfrm>
            <a:prstGeom prst="bentConnector3">
              <a:avLst>
                <a:gd name="adj1" fmla="val 22736"/>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95" name="Rectangle: Rounded Corners 94">
              <a:extLst>
                <a:ext uri="{FF2B5EF4-FFF2-40B4-BE49-F238E27FC236}">
                  <a16:creationId xmlns:a16="http://schemas.microsoft.com/office/drawing/2014/main" id="{DA9E5CDB-6A75-63D7-DADD-E17936FCE91C}"/>
                </a:ext>
              </a:extLst>
            </p:cNvPr>
            <p:cNvSpPr>
              <a:spLocks noGrp="1" noRot="1" noMove="1" noResize="1" noEditPoints="1" noAdjustHandles="1" noChangeArrowheads="1" noChangeShapeType="1"/>
            </p:cNvSpPr>
            <p:nvPr/>
          </p:nvSpPr>
          <p:spPr>
            <a:xfrm>
              <a:off x="4217294" y="2554590"/>
              <a:ext cx="3894955" cy="178604"/>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D036F1A2-0550-7442-0798-1EA53B637691}"/>
                </a:ext>
              </a:extLst>
            </p:cNvPr>
            <p:cNvSpPr>
              <a:spLocks noGrp="1" noRot="1" noMove="1" noResize="1" noEditPoints="1" noAdjustHandles="1" noChangeArrowheads="1" noChangeShapeType="1"/>
            </p:cNvSpPr>
            <p:nvPr/>
          </p:nvSpPr>
          <p:spPr>
            <a:xfrm>
              <a:off x="4208183" y="2772199"/>
              <a:ext cx="2284058" cy="115685"/>
            </a:xfrm>
            <a:prstGeom prst="roundRect">
              <a:avLst/>
            </a:prstGeom>
            <a:noFill/>
            <a:ln w="12700">
              <a:solidFill>
                <a:schemeClr val="accent1"/>
              </a:solidFill>
              <a:prstDash val="sysDot"/>
            </a:ln>
            <a:effectLst>
              <a:glow rad="762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3696C0B-C0C2-27E8-F4B4-32EE4A076F8B}"/>
                </a:ext>
              </a:extLst>
            </p:cNvPr>
            <p:cNvSpPr>
              <a:spLocks noGrp="1" noRot="1" noMove="1" noResize="1" noEditPoints="1" noAdjustHandles="1" noChangeArrowheads="1" noChangeShapeType="1"/>
            </p:cNvSpPr>
            <p:nvPr/>
          </p:nvSpPr>
          <p:spPr>
            <a:xfrm>
              <a:off x="233253" y="2602008"/>
              <a:ext cx="3329338" cy="1057902"/>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Відсортуйте список за необхідним параметром натиснувши на заголовок колонки</a:t>
              </a:r>
            </a:p>
          </p:txBody>
        </p:sp>
        <p:cxnSp>
          <p:nvCxnSpPr>
            <p:cNvPr id="107" name="Connector: Elbow 106">
              <a:extLst>
                <a:ext uri="{FF2B5EF4-FFF2-40B4-BE49-F238E27FC236}">
                  <a16:creationId xmlns:a16="http://schemas.microsoft.com/office/drawing/2014/main" id="{39B693FC-2E2D-1086-D658-E1523F21D40E}"/>
                </a:ext>
              </a:extLst>
            </p:cNvPr>
            <p:cNvCxnSpPr>
              <a:cxnSpLocks noGrp="1" noRot="1" noMove="1" noResize="1" noEditPoints="1" noAdjustHandles="1" noChangeArrowheads="1" noChangeShapeType="1"/>
              <a:stCxn id="102" idx="3"/>
              <a:endCxn id="100" idx="1"/>
            </p:cNvCxnSpPr>
            <p:nvPr/>
          </p:nvCxnSpPr>
          <p:spPr>
            <a:xfrm flipV="1">
              <a:off x="3562591" y="2830042"/>
              <a:ext cx="645592" cy="300917"/>
            </a:xfrm>
            <a:prstGeom prst="bentConnector3">
              <a:avLst>
                <a:gd name="adj1" fmla="val 2254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17" name="Rectangle: Rounded Corners 116">
              <a:extLst>
                <a:ext uri="{FF2B5EF4-FFF2-40B4-BE49-F238E27FC236}">
                  <a16:creationId xmlns:a16="http://schemas.microsoft.com/office/drawing/2014/main" id="{009D570B-3F79-9FC6-9B03-97F95551ADD8}"/>
                </a:ext>
              </a:extLst>
            </p:cNvPr>
            <p:cNvSpPr>
              <a:spLocks noGrp="1" noRot="1" noMove="1" noResize="1" noEditPoints="1" noAdjustHandles="1" noChangeArrowheads="1" noChangeShapeType="1"/>
            </p:cNvSpPr>
            <p:nvPr/>
          </p:nvSpPr>
          <p:spPr>
            <a:xfrm>
              <a:off x="11214490" y="2552250"/>
              <a:ext cx="183251" cy="169491"/>
            </a:xfrm>
            <a:prstGeom prst="roundRect">
              <a:avLst>
                <a:gd name="adj" fmla="val 4789"/>
              </a:avLst>
            </a:prstGeom>
            <a:noFill/>
            <a:ln w="12700">
              <a:solidFill>
                <a:schemeClr val="accent1"/>
              </a:solidFill>
              <a:prstDash val="sysDot"/>
            </a:ln>
            <a:effectLst>
              <a:glow rad="762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8518D51-CFC7-201F-FAD3-65D559D7C628}"/>
                </a:ext>
              </a:extLst>
            </p:cNvPr>
            <p:cNvSpPr>
              <a:spLocks noGrp="1" noRot="1" noMove="1" noResize="1" noEditPoints="1" noAdjustHandles="1" noChangeArrowheads="1" noChangeShapeType="1"/>
            </p:cNvSpPr>
            <p:nvPr/>
          </p:nvSpPr>
          <p:spPr>
            <a:xfrm>
              <a:off x="233253" y="3802959"/>
              <a:ext cx="3329338" cy="643785"/>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Щоб відкрити/закрити пошукову панель натисніть на значок лійки</a:t>
              </a:r>
            </a:p>
          </p:txBody>
        </p:sp>
        <p:cxnSp>
          <p:nvCxnSpPr>
            <p:cNvPr id="119" name="Connector: Elbow 118">
              <a:extLst>
                <a:ext uri="{FF2B5EF4-FFF2-40B4-BE49-F238E27FC236}">
                  <a16:creationId xmlns:a16="http://schemas.microsoft.com/office/drawing/2014/main" id="{542A463D-E76E-03C3-3C1B-65A0A4623C75}"/>
                </a:ext>
              </a:extLst>
            </p:cNvPr>
            <p:cNvCxnSpPr>
              <a:cxnSpLocks noGrp="1" noRot="1" noMove="1" noResize="1" noEditPoints="1" noAdjustHandles="1" noChangeArrowheads="1" noChangeShapeType="1"/>
              <a:stCxn id="118" idx="3"/>
              <a:endCxn id="117" idx="1"/>
            </p:cNvCxnSpPr>
            <p:nvPr/>
          </p:nvCxnSpPr>
          <p:spPr>
            <a:xfrm flipV="1">
              <a:off x="3562591" y="2636996"/>
              <a:ext cx="7651899" cy="1487856"/>
            </a:xfrm>
            <a:prstGeom prst="bentConnector3">
              <a:avLst>
                <a:gd name="adj1" fmla="val 66133"/>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31" name="Rectangle: Rounded Corners 130">
              <a:extLst>
                <a:ext uri="{FF2B5EF4-FFF2-40B4-BE49-F238E27FC236}">
                  <a16:creationId xmlns:a16="http://schemas.microsoft.com/office/drawing/2014/main" id="{AD513907-464F-DEE0-A2F6-4F3B119619A7}"/>
                </a:ext>
              </a:extLst>
            </p:cNvPr>
            <p:cNvSpPr>
              <a:spLocks noGrp="1" noRot="1" noMove="1" noResize="1" noEditPoints="1" noAdjustHandles="1" noChangeArrowheads="1" noChangeShapeType="1"/>
            </p:cNvSpPr>
            <p:nvPr/>
          </p:nvSpPr>
          <p:spPr>
            <a:xfrm>
              <a:off x="8694420" y="5951220"/>
              <a:ext cx="1790699" cy="209480"/>
            </a:xfrm>
            <a:prstGeom prst="roundRect">
              <a:avLst>
                <a:gd name="adj" fmla="val 4789"/>
              </a:avLst>
            </a:prstGeom>
            <a:noFill/>
            <a:ln w="12700">
              <a:solidFill>
                <a:schemeClr val="accent1"/>
              </a:solidFill>
              <a:prstDash val="sysDot"/>
            </a:ln>
            <a:effectLst>
              <a:glow rad="762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B315B1C-3DDA-8D4C-16C4-3BE956D34152}"/>
                </a:ext>
              </a:extLst>
            </p:cNvPr>
            <p:cNvSpPr>
              <a:spLocks noGrp="1" noRot="1" noMove="1" noResize="1" noEditPoints="1" noAdjustHandles="1" noChangeArrowheads="1" noChangeShapeType="1"/>
            </p:cNvSpPr>
            <p:nvPr/>
          </p:nvSpPr>
          <p:spPr>
            <a:xfrm>
              <a:off x="233253" y="6091790"/>
              <a:ext cx="3329338" cy="386860"/>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Навігація по сторінкам списку </a:t>
              </a:r>
            </a:p>
          </p:txBody>
        </p:sp>
        <p:cxnSp>
          <p:nvCxnSpPr>
            <p:cNvPr id="133" name="Connector: Elbow 132">
              <a:extLst>
                <a:ext uri="{FF2B5EF4-FFF2-40B4-BE49-F238E27FC236}">
                  <a16:creationId xmlns:a16="http://schemas.microsoft.com/office/drawing/2014/main" id="{E1D604ED-2698-DB9C-2D83-8C61EF4E0246}"/>
                </a:ext>
              </a:extLst>
            </p:cNvPr>
            <p:cNvCxnSpPr>
              <a:cxnSpLocks noGrp="1" noRot="1" noMove="1" noResize="1" noEditPoints="1" noAdjustHandles="1" noChangeArrowheads="1" noChangeShapeType="1"/>
              <a:stCxn id="132" idx="3"/>
              <a:endCxn id="131" idx="1"/>
            </p:cNvCxnSpPr>
            <p:nvPr/>
          </p:nvCxnSpPr>
          <p:spPr>
            <a:xfrm flipV="1">
              <a:off x="3562591" y="6055960"/>
              <a:ext cx="5131829" cy="229260"/>
            </a:xfrm>
            <a:prstGeom prst="bentConnector3">
              <a:avLst>
                <a:gd name="adj1" fmla="val 2546"/>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44" name="Rectangle: Rounded Corners 143">
              <a:extLst>
                <a:ext uri="{FF2B5EF4-FFF2-40B4-BE49-F238E27FC236}">
                  <a16:creationId xmlns:a16="http://schemas.microsoft.com/office/drawing/2014/main" id="{CBD373FF-7583-6818-DB62-40F906E5D172}"/>
                </a:ext>
              </a:extLst>
            </p:cNvPr>
            <p:cNvSpPr>
              <a:spLocks noGrp="1" noRot="1" noMove="1" noResize="1" noEditPoints="1" noAdjustHandles="1" noChangeArrowheads="1" noChangeShapeType="1"/>
            </p:cNvSpPr>
            <p:nvPr/>
          </p:nvSpPr>
          <p:spPr>
            <a:xfrm>
              <a:off x="10447020" y="2761887"/>
              <a:ext cx="1179195" cy="916034"/>
            </a:xfrm>
            <a:prstGeom prst="roundRect">
              <a:avLst>
                <a:gd name="adj" fmla="val 4789"/>
              </a:avLst>
            </a:prstGeom>
            <a:noFill/>
            <a:ln w="12700">
              <a:solidFill>
                <a:schemeClr val="accent1"/>
              </a:solidFill>
              <a:prstDash val="sysDot"/>
            </a:ln>
            <a:effectLst>
              <a:glow rad="762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55C38CF-C646-49C8-4850-A9A2E6885CD2}"/>
                </a:ext>
              </a:extLst>
            </p:cNvPr>
            <p:cNvSpPr>
              <a:spLocks noGrp="1" noRot="1" noMove="1" noResize="1" noEditPoints="1" noAdjustHandles="1" noChangeArrowheads="1" noChangeShapeType="1"/>
            </p:cNvSpPr>
            <p:nvPr/>
          </p:nvSpPr>
          <p:spPr>
            <a:xfrm>
              <a:off x="233253" y="5185539"/>
              <a:ext cx="3329338" cy="763204"/>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Застосуйте відповідний фільтр для швидкого пошуку провадження</a:t>
              </a:r>
            </a:p>
          </p:txBody>
        </p:sp>
        <p:cxnSp>
          <p:nvCxnSpPr>
            <p:cNvPr id="146" name="Connector: Elbow 145">
              <a:extLst>
                <a:ext uri="{FF2B5EF4-FFF2-40B4-BE49-F238E27FC236}">
                  <a16:creationId xmlns:a16="http://schemas.microsoft.com/office/drawing/2014/main" id="{F6E9B8F3-BBBE-ABBE-C482-8D64FAC308E9}"/>
                </a:ext>
              </a:extLst>
            </p:cNvPr>
            <p:cNvCxnSpPr>
              <a:cxnSpLocks noGrp="1" noRot="1" noMove="1" noResize="1" noEditPoints="1" noAdjustHandles="1" noChangeArrowheads="1" noChangeShapeType="1"/>
              <a:stCxn id="145" idx="3"/>
              <a:endCxn id="144" idx="1"/>
            </p:cNvCxnSpPr>
            <p:nvPr/>
          </p:nvCxnSpPr>
          <p:spPr>
            <a:xfrm flipV="1">
              <a:off x="3562591" y="3219904"/>
              <a:ext cx="6884429" cy="2347237"/>
            </a:xfrm>
            <a:prstGeom prst="bentConnector3">
              <a:avLst>
                <a:gd name="adj1" fmla="val 61733"/>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147" name="Rectangle: Rounded Corners 146">
              <a:extLst>
                <a:ext uri="{FF2B5EF4-FFF2-40B4-BE49-F238E27FC236}">
                  <a16:creationId xmlns:a16="http://schemas.microsoft.com/office/drawing/2014/main" id="{DE21C3A5-09FA-4CA4-A571-A3AE043259CB}"/>
                </a:ext>
              </a:extLst>
            </p:cNvPr>
            <p:cNvSpPr>
              <a:spLocks noGrp="1" noRot="1" noMove="1" noResize="1" noEditPoints="1" noAdjustHandles="1" noChangeArrowheads="1" noChangeShapeType="1"/>
            </p:cNvSpPr>
            <p:nvPr/>
          </p:nvSpPr>
          <p:spPr>
            <a:xfrm>
              <a:off x="11424920" y="2557407"/>
              <a:ext cx="91440" cy="169491"/>
            </a:xfrm>
            <a:prstGeom prst="roundRect">
              <a:avLst>
                <a:gd name="adj" fmla="val 4789"/>
              </a:avLst>
            </a:prstGeom>
            <a:noFill/>
            <a:ln w="12700">
              <a:solidFill>
                <a:schemeClr val="accent1"/>
              </a:solidFill>
              <a:prstDash val="sysDot"/>
            </a:ln>
            <a:effectLst>
              <a:glow rad="762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9C6EA18-8037-1600-A36B-9FC927BBE262}"/>
                </a:ext>
              </a:extLst>
            </p:cNvPr>
            <p:cNvSpPr>
              <a:spLocks noGrp="1" noRot="1" noMove="1" noResize="1" noEditPoints="1" noAdjustHandles="1" noChangeArrowheads="1" noChangeShapeType="1"/>
            </p:cNvSpPr>
            <p:nvPr/>
          </p:nvSpPr>
          <p:spPr>
            <a:xfrm>
              <a:off x="233253" y="4589793"/>
              <a:ext cx="3329338" cy="452697"/>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Змінити режим подання списку</a:t>
              </a:r>
            </a:p>
          </p:txBody>
        </p:sp>
        <p:cxnSp>
          <p:nvCxnSpPr>
            <p:cNvPr id="149" name="Connector: Elbow 148">
              <a:extLst>
                <a:ext uri="{FF2B5EF4-FFF2-40B4-BE49-F238E27FC236}">
                  <a16:creationId xmlns:a16="http://schemas.microsoft.com/office/drawing/2014/main" id="{448A6911-CD20-267B-19B6-98DE391DEE0F}"/>
                </a:ext>
              </a:extLst>
            </p:cNvPr>
            <p:cNvCxnSpPr>
              <a:cxnSpLocks noGrp="1" noRot="1" noMove="1" noResize="1" noEditPoints="1" noAdjustHandles="1" noChangeArrowheads="1" noChangeShapeType="1"/>
              <a:stCxn id="148" idx="3"/>
              <a:endCxn id="147" idx="0"/>
            </p:cNvCxnSpPr>
            <p:nvPr/>
          </p:nvCxnSpPr>
          <p:spPr>
            <a:xfrm flipV="1">
              <a:off x="3562591" y="2557407"/>
              <a:ext cx="7908049" cy="2258735"/>
            </a:xfrm>
            <a:prstGeom prst="bentConnector4">
              <a:avLst>
                <a:gd name="adj1" fmla="val 74571"/>
                <a:gd name="adj2" fmla="val 110121"/>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004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4653D9-FF6B-FBD2-78EA-9A3D2B83B46A}"/>
              </a:ext>
            </a:extLst>
          </p:cNvPr>
          <p:cNvSpPr>
            <a:spLocks noGrp="1" noRot="1" noMove="1" noResize="1" noEditPoints="1" noAdjustHandles="1" noChangeArrowheads="1" noChangeShapeType="1"/>
          </p:cNvSpPr>
          <p:nvPr>
            <p:ph type="title"/>
          </p:nvPr>
        </p:nvSpPr>
        <p:spPr/>
        <p:txBody>
          <a:bodyPr>
            <a:normAutofit/>
          </a:bodyPr>
          <a:lstStyle/>
          <a:p>
            <a:r>
              <a:rPr lang="uk-UA" dirty="0"/>
              <a:t>КРИМІНАЛЬНЕ ПРОВАДЖЕННЯ</a:t>
            </a:r>
            <a:endParaRPr lang="en-US" dirty="0"/>
          </a:p>
        </p:txBody>
      </p:sp>
      <p:sp>
        <p:nvSpPr>
          <p:cNvPr id="4" name="Slide Number Placeholder 3">
            <a:extLst>
              <a:ext uri="{FF2B5EF4-FFF2-40B4-BE49-F238E27FC236}">
                <a16:creationId xmlns:a16="http://schemas.microsoft.com/office/drawing/2014/main" id="{6DBCCA44-0EE5-A50A-C4AA-F0619B62CE3D}"/>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en-US" smtClean="0"/>
              <a:t>18</a:t>
            </a:fld>
            <a:endParaRPr lang="en-US" dirty="0"/>
          </a:p>
        </p:txBody>
      </p:sp>
      <p:grpSp>
        <p:nvGrpSpPr>
          <p:cNvPr id="2" name="Group 1">
            <a:extLst>
              <a:ext uri="{FF2B5EF4-FFF2-40B4-BE49-F238E27FC236}">
                <a16:creationId xmlns:a16="http://schemas.microsoft.com/office/drawing/2014/main" id="{96AE2D23-8CA5-0E4E-6999-4B2191C43FC6}"/>
              </a:ext>
            </a:extLst>
          </p:cNvPr>
          <p:cNvGrpSpPr>
            <a:grpSpLocks noGrp="1" noUngrp="1" noRot="1" noMove="1" noResize="1"/>
          </p:cNvGrpSpPr>
          <p:nvPr/>
        </p:nvGrpSpPr>
        <p:grpSpPr>
          <a:xfrm>
            <a:off x="377385" y="1800368"/>
            <a:ext cx="11634102" cy="4627854"/>
            <a:chOff x="377385" y="1800368"/>
            <a:chExt cx="11634102" cy="4627854"/>
          </a:xfrm>
        </p:grpSpPr>
        <p:grpSp>
          <p:nvGrpSpPr>
            <p:cNvPr id="85" name="Group 84">
              <a:extLst>
                <a:ext uri="{FF2B5EF4-FFF2-40B4-BE49-F238E27FC236}">
                  <a16:creationId xmlns:a16="http://schemas.microsoft.com/office/drawing/2014/main" id="{458FE4D3-5EE0-E2A6-07F8-C143CA1BAE3B}"/>
                </a:ext>
              </a:extLst>
            </p:cNvPr>
            <p:cNvGrpSpPr>
              <a:grpSpLocks noGrp="1" noUngrp="1" noRot="1" noMove="1" noResize="1"/>
            </p:cNvGrpSpPr>
            <p:nvPr/>
          </p:nvGrpSpPr>
          <p:grpSpPr>
            <a:xfrm>
              <a:off x="690097" y="2364127"/>
              <a:ext cx="7625060" cy="4064095"/>
              <a:chOff x="690097" y="2364127"/>
              <a:chExt cx="7625060" cy="4064095"/>
            </a:xfrm>
          </p:grpSpPr>
          <p:pic>
            <p:nvPicPr>
              <p:cNvPr id="80" name="Picture 79" descr="A screenshot of a computer&#10;&#10;Description automatically generated">
                <a:extLst>
                  <a:ext uri="{FF2B5EF4-FFF2-40B4-BE49-F238E27FC236}">
                    <a16:creationId xmlns:a16="http://schemas.microsoft.com/office/drawing/2014/main" id="{6AB3F879-96B3-09F9-D572-621DD6C2095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690097" y="2364127"/>
                <a:ext cx="7617295" cy="3416431"/>
              </a:xfrm>
              <a:prstGeom prst="rect">
                <a:avLst/>
              </a:prstGeom>
            </p:spPr>
          </p:pic>
          <p:pic>
            <p:nvPicPr>
              <p:cNvPr id="82" name="Picture 81" descr="A screenshot of a computer&#10;&#10;Description automatically generated">
                <a:extLst>
                  <a:ext uri="{FF2B5EF4-FFF2-40B4-BE49-F238E27FC236}">
                    <a16:creationId xmlns:a16="http://schemas.microsoft.com/office/drawing/2014/main" id="{77F84F2A-CEB8-5DAB-5018-B12469386356}"/>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r="-126"/>
              <a:stretch/>
            </p:blipFill>
            <p:spPr>
              <a:xfrm>
                <a:off x="697862" y="5466579"/>
                <a:ext cx="7617295" cy="961643"/>
              </a:xfrm>
              <a:prstGeom prst="rect">
                <a:avLst/>
              </a:prstGeom>
            </p:spPr>
          </p:pic>
          <p:pic>
            <p:nvPicPr>
              <p:cNvPr id="83" name="Picture 82" descr="A screenshot of a computer&#10;&#10;Description automatically generated">
                <a:extLst>
                  <a:ext uri="{FF2B5EF4-FFF2-40B4-BE49-F238E27FC236}">
                    <a16:creationId xmlns:a16="http://schemas.microsoft.com/office/drawing/2014/main" id="{40D9197B-4385-D245-EEAA-A2A7BCA00E74}"/>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a:stretch/>
            </p:blipFill>
            <p:spPr>
              <a:xfrm>
                <a:off x="690097" y="5354026"/>
                <a:ext cx="7617295" cy="180240"/>
              </a:xfrm>
              <a:prstGeom prst="rect">
                <a:avLst/>
              </a:prstGeom>
            </p:spPr>
          </p:pic>
        </p:grpSp>
        <p:grpSp>
          <p:nvGrpSpPr>
            <p:cNvPr id="7" name="Frame with Window">
              <a:extLst>
                <a:ext uri="{FF2B5EF4-FFF2-40B4-BE49-F238E27FC236}">
                  <a16:creationId xmlns:a16="http://schemas.microsoft.com/office/drawing/2014/main" id="{491888B4-FA14-3309-D354-C27382226D35}"/>
                </a:ext>
              </a:extLst>
            </p:cNvPr>
            <p:cNvGrpSpPr>
              <a:grpSpLocks noGrp="1" noUngrp="1" noRot="1" noChangeAspect="1" noMove="1" noResize="1"/>
            </p:cNvGrpSpPr>
            <p:nvPr/>
          </p:nvGrpSpPr>
          <p:grpSpPr>
            <a:xfrm>
              <a:off x="377385" y="1951384"/>
              <a:ext cx="7948538" cy="4471053"/>
              <a:chOff x="923556" y="1492565"/>
              <a:chExt cx="10058400" cy="5657850"/>
            </a:xfrm>
          </p:grpSpPr>
          <p:grpSp>
            <p:nvGrpSpPr>
              <p:cNvPr id="8" name="eCase window">
                <a:extLst>
                  <a:ext uri="{FF2B5EF4-FFF2-40B4-BE49-F238E27FC236}">
                    <a16:creationId xmlns:a16="http://schemas.microsoft.com/office/drawing/2014/main" id="{1D56F790-29D4-FDBF-60D6-57831608453E}"/>
                  </a:ext>
                </a:extLst>
              </p:cNvPr>
              <p:cNvGrpSpPr>
                <a:grpSpLocks noGrp="1" noUngrp="1" noRot="1" noMove="1" noResize="1"/>
              </p:cNvGrpSpPr>
              <p:nvPr/>
            </p:nvGrpSpPr>
            <p:grpSpPr>
              <a:xfrm>
                <a:off x="953083" y="1503528"/>
                <a:ext cx="9999346" cy="5635924"/>
                <a:chOff x="1089514" y="464292"/>
                <a:chExt cx="9999346" cy="5635924"/>
              </a:xfrm>
            </p:grpSpPr>
            <p:grpSp>
              <p:nvGrpSpPr>
                <p:cNvPr id="10" name="Side Panel">
                  <a:extLst>
                    <a:ext uri="{FF2B5EF4-FFF2-40B4-BE49-F238E27FC236}">
                      <a16:creationId xmlns:a16="http://schemas.microsoft.com/office/drawing/2014/main" id="{34D4BACE-13C8-15DC-2627-30F129AEBB78}"/>
                    </a:ext>
                  </a:extLst>
                </p:cNvPr>
                <p:cNvGrpSpPr>
                  <a:grpSpLocks noGrp="1" noUngrp="1" noRot="1" noMove="1" noResize="1"/>
                </p:cNvGrpSpPr>
                <p:nvPr/>
              </p:nvGrpSpPr>
              <p:grpSpPr>
                <a:xfrm>
                  <a:off x="1089514" y="1013768"/>
                  <a:ext cx="416609" cy="5086448"/>
                  <a:chOff x="1089514" y="1013768"/>
                  <a:chExt cx="416609" cy="5086448"/>
                </a:xfrm>
              </p:grpSpPr>
              <p:sp>
                <p:nvSpPr>
                  <p:cNvPr id="36" name="Rectangle 35">
                    <a:extLst>
                      <a:ext uri="{FF2B5EF4-FFF2-40B4-BE49-F238E27FC236}">
                        <a16:creationId xmlns:a16="http://schemas.microsoft.com/office/drawing/2014/main" id="{E6AE3E66-B7E5-F497-C3A7-52BA72EE68E9}"/>
                      </a:ext>
                    </a:extLst>
                  </p:cNvPr>
                  <p:cNvSpPr>
                    <a:spLocks noGrp="1" noRot="1" noMove="1" noResize="1" noEditPoints="1" noAdjustHandles="1" noChangeArrowheads="1" noChangeShapeType="1"/>
                  </p:cNvSpPr>
                  <p:nvPr/>
                </p:nvSpPr>
                <p:spPr>
                  <a:xfrm>
                    <a:off x="1089514" y="1013768"/>
                    <a:ext cx="416609" cy="5086448"/>
                  </a:xfrm>
                  <a:prstGeom prst="rect">
                    <a:avLst/>
                  </a:prstGeom>
                  <a:solidFill>
                    <a:srgbClr val="42424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4242"/>
                      </a:solidFill>
                      <a:effectLst/>
                      <a:uLnTx/>
                      <a:uFillTx/>
                      <a:latin typeface="Arial"/>
                      <a:ea typeface="+mn-ea"/>
                      <a:cs typeface="+mn-cs"/>
                    </a:endParaRPr>
                  </a:p>
                </p:txBody>
              </p:sp>
              <p:sp>
                <p:nvSpPr>
                  <p:cNvPr id="37" name="Graphic 87" descr="Briefcase outline">
                    <a:extLst>
                      <a:ext uri="{FF2B5EF4-FFF2-40B4-BE49-F238E27FC236}">
                        <a16:creationId xmlns:a16="http://schemas.microsoft.com/office/drawing/2014/main" id="{71BD6A6F-9A76-D8E4-21ED-0339E25F0181}"/>
                      </a:ext>
                    </a:extLst>
                  </p:cNvPr>
                  <p:cNvSpPr>
                    <a:spLocks noGrp="1" noRot="1" noMove="1" noResize="1" noEditPoints="1" noAdjustHandles="1" noChangeArrowheads="1" noChangeShapeType="1"/>
                  </p:cNvSpPr>
                  <p:nvPr/>
                </p:nvSpPr>
                <p:spPr>
                  <a:xfrm>
                    <a:off x="1194051" y="1877693"/>
                    <a:ext cx="152400" cy="127676"/>
                  </a:xfrm>
                  <a:custGeom>
                    <a:avLst/>
                    <a:gdLst>
                      <a:gd name="connsiteX0" fmla="*/ 144780 w 152400"/>
                      <a:gd name="connsiteY0" fmla="*/ 20968 h 127676"/>
                      <a:gd name="connsiteX1" fmla="*/ 102870 w 152400"/>
                      <a:gd name="connsiteY1" fmla="*/ 20968 h 127676"/>
                      <a:gd name="connsiteX2" fmla="*/ 102870 w 152400"/>
                      <a:gd name="connsiteY2" fmla="*/ 9525 h 127676"/>
                      <a:gd name="connsiteX3" fmla="*/ 93345 w 152400"/>
                      <a:gd name="connsiteY3" fmla="*/ 0 h 127676"/>
                      <a:gd name="connsiteX4" fmla="*/ 59055 w 152400"/>
                      <a:gd name="connsiteY4" fmla="*/ 0 h 127676"/>
                      <a:gd name="connsiteX5" fmla="*/ 49530 w 152400"/>
                      <a:gd name="connsiteY5" fmla="*/ 9525 h 127676"/>
                      <a:gd name="connsiteX6" fmla="*/ 49530 w 152400"/>
                      <a:gd name="connsiteY6" fmla="*/ 20968 h 127676"/>
                      <a:gd name="connsiteX7" fmla="*/ 7620 w 152400"/>
                      <a:gd name="connsiteY7" fmla="*/ 20968 h 127676"/>
                      <a:gd name="connsiteX8" fmla="*/ 0 w 152400"/>
                      <a:gd name="connsiteY8" fmla="*/ 28588 h 127676"/>
                      <a:gd name="connsiteX9" fmla="*/ 0 w 152400"/>
                      <a:gd name="connsiteY9" fmla="*/ 120057 h 127676"/>
                      <a:gd name="connsiteX10" fmla="*/ 7620 w 152400"/>
                      <a:gd name="connsiteY10" fmla="*/ 127677 h 127676"/>
                      <a:gd name="connsiteX11" fmla="*/ 144780 w 152400"/>
                      <a:gd name="connsiteY11" fmla="*/ 127677 h 127676"/>
                      <a:gd name="connsiteX12" fmla="*/ 152400 w 152400"/>
                      <a:gd name="connsiteY12" fmla="*/ 120057 h 127676"/>
                      <a:gd name="connsiteX13" fmla="*/ 152400 w 152400"/>
                      <a:gd name="connsiteY13" fmla="*/ 28590 h 127676"/>
                      <a:gd name="connsiteX14" fmla="*/ 144780 w 152400"/>
                      <a:gd name="connsiteY14" fmla="*/ 20968 h 127676"/>
                      <a:gd name="connsiteX15" fmla="*/ 53340 w 152400"/>
                      <a:gd name="connsiteY15" fmla="*/ 9525 h 127676"/>
                      <a:gd name="connsiteX16" fmla="*/ 59055 w 152400"/>
                      <a:gd name="connsiteY16" fmla="*/ 3810 h 127676"/>
                      <a:gd name="connsiteX17" fmla="*/ 93345 w 152400"/>
                      <a:gd name="connsiteY17" fmla="*/ 3810 h 127676"/>
                      <a:gd name="connsiteX18" fmla="*/ 99060 w 152400"/>
                      <a:gd name="connsiteY18" fmla="*/ 9525 h 127676"/>
                      <a:gd name="connsiteX19" fmla="*/ 99060 w 152400"/>
                      <a:gd name="connsiteY19" fmla="*/ 20955 h 127676"/>
                      <a:gd name="connsiteX20" fmla="*/ 53340 w 152400"/>
                      <a:gd name="connsiteY20" fmla="*/ 20955 h 127676"/>
                      <a:gd name="connsiteX21" fmla="*/ 7620 w 152400"/>
                      <a:gd name="connsiteY21" fmla="*/ 24778 h 127676"/>
                      <a:gd name="connsiteX22" fmla="*/ 144780 w 152400"/>
                      <a:gd name="connsiteY22" fmla="*/ 24778 h 127676"/>
                      <a:gd name="connsiteX23" fmla="*/ 148590 w 152400"/>
                      <a:gd name="connsiteY23" fmla="*/ 28588 h 127676"/>
                      <a:gd name="connsiteX24" fmla="*/ 148590 w 152400"/>
                      <a:gd name="connsiteY24" fmla="*/ 62865 h 127676"/>
                      <a:gd name="connsiteX25" fmla="*/ 89535 w 152400"/>
                      <a:gd name="connsiteY25" fmla="*/ 62865 h 127676"/>
                      <a:gd name="connsiteX26" fmla="*/ 89535 w 152400"/>
                      <a:gd name="connsiteY26" fmla="*/ 55245 h 127676"/>
                      <a:gd name="connsiteX27" fmla="*/ 62865 w 152400"/>
                      <a:gd name="connsiteY27" fmla="*/ 55245 h 127676"/>
                      <a:gd name="connsiteX28" fmla="*/ 62865 w 152400"/>
                      <a:gd name="connsiteY28" fmla="*/ 62865 h 127676"/>
                      <a:gd name="connsiteX29" fmla="*/ 3810 w 152400"/>
                      <a:gd name="connsiteY29" fmla="*/ 62865 h 127676"/>
                      <a:gd name="connsiteX30" fmla="*/ 3810 w 152400"/>
                      <a:gd name="connsiteY30" fmla="*/ 28590 h 127676"/>
                      <a:gd name="connsiteX31" fmla="*/ 7618 w 152400"/>
                      <a:gd name="connsiteY31" fmla="*/ 24778 h 127676"/>
                      <a:gd name="connsiteX32" fmla="*/ 7620 w 152400"/>
                      <a:gd name="connsiteY32" fmla="*/ 24778 h 127676"/>
                      <a:gd name="connsiteX33" fmla="*/ 85725 w 152400"/>
                      <a:gd name="connsiteY33" fmla="*/ 59055 h 127676"/>
                      <a:gd name="connsiteX34" fmla="*/ 85725 w 152400"/>
                      <a:gd name="connsiteY34" fmla="*/ 72390 h 127676"/>
                      <a:gd name="connsiteX35" fmla="*/ 81915 w 152400"/>
                      <a:gd name="connsiteY35" fmla="*/ 76200 h 127676"/>
                      <a:gd name="connsiteX36" fmla="*/ 70485 w 152400"/>
                      <a:gd name="connsiteY36" fmla="*/ 76200 h 127676"/>
                      <a:gd name="connsiteX37" fmla="*/ 66675 w 152400"/>
                      <a:gd name="connsiteY37" fmla="*/ 72390 h 127676"/>
                      <a:gd name="connsiteX38" fmla="*/ 66675 w 152400"/>
                      <a:gd name="connsiteY38" fmla="*/ 59055 h 127676"/>
                      <a:gd name="connsiteX39" fmla="*/ 144780 w 152400"/>
                      <a:gd name="connsiteY39" fmla="*/ 123869 h 127676"/>
                      <a:gd name="connsiteX40" fmla="*/ 7620 w 152400"/>
                      <a:gd name="connsiteY40" fmla="*/ 123869 h 127676"/>
                      <a:gd name="connsiteX41" fmla="*/ 3810 w 152400"/>
                      <a:gd name="connsiteY41" fmla="*/ 120059 h 127676"/>
                      <a:gd name="connsiteX42" fmla="*/ 3810 w 152400"/>
                      <a:gd name="connsiteY42" fmla="*/ 66675 h 127676"/>
                      <a:gd name="connsiteX43" fmla="*/ 62865 w 152400"/>
                      <a:gd name="connsiteY43" fmla="*/ 66675 h 127676"/>
                      <a:gd name="connsiteX44" fmla="*/ 62865 w 152400"/>
                      <a:gd name="connsiteY44" fmla="*/ 72390 h 127676"/>
                      <a:gd name="connsiteX45" fmla="*/ 70485 w 152400"/>
                      <a:gd name="connsiteY45" fmla="*/ 80010 h 127676"/>
                      <a:gd name="connsiteX46" fmla="*/ 81915 w 152400"/>
                      <a:gd name="connsiteY46" fmla="*/ 80010 h 127676"/>
                      <a:gd name="connsiteX47" fmla="*/ 89535 w 152400"/>
                      <a:gd name="connsiteY47" fmla="*/ 72390 h 127676"/>
                      <a:gd name="connsiteX48" fmla="*/ 89535 w 152400"/>
                      <a:gd name="connsiteY48" fmla="*/ 66675 h 127676"/>
                      <a:gd name="connsiteX49" fmla="*/ 148590 w 152400"/>
                      <a:gd name="connsiteY49" fmla="*/ 66675 h 127676"/>
                      <a:gd name="connsiteX50" fmla="*/ 148590 w 152400"/>
                      <a:gd name="connsiteY50" fmla="*/ 120057 h 127676"/>
                      <a:gd name="connsiteX51" fmla="*/ 144782 w 152400"/>
                      <a:gd name="connsiteY51" fmla="*/ 123869 h 127676"/>
                      <a:gd name="connsiteX52" fmla="*/ 144780 w 152400"/>
                      <a:gd name="connsiteY52" fmla="*/ 123869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400" h="127676">
                        <a:moveTo>
                          <a:pt x="144780" y="20968"/>
                        </a:moveTo>
                        <a:lnTo>
                          <a:pt x="102870" y="20968"/>
                        </a:lnTo>
                        <a:lnTo>
                          <a:pt x="102870" y="9525"/>
                        </a:lnTo>
                        <a:cubicBezTo>
                          <a:pt x="102864" y="4267"/>
                          <a:pt x="98603" y="6"/>
                          <a:pt x="93345" y="0"/>
                        </a:cubicBezTo>
                        <a:lnTo>
                          <a:pt x="59055" y="0"/>
                        </a:lnTo>
                        <a:cubicBezTo>
                          <a:pt x="53797" y="6"/>
                          <a:pt x="49536" y="4267"/>
                          <a:pt x="49530" y="9525"/>
                        </a:cubicBezTo>
                        <a:lnTo>
                          <a:pt x="49530" y="20968"/>
                        </a:lnTo>
                        <a:lnTo>
                          <a:pt x="7620" y="20968"/>
                        </a:lnTo>
                        <a:cubicBezTo>
                          <a:pt x="3417" y="20982"/>
                          <a:pt x="14" y="24386"/>
                          <a:pt x="0" y="28588"/>
                        </a:cubicBezTo>
                        <a:lnTo>
                          <a:pt x="0" y="120057"/>
                        </a:lnTo>
                        <a:cubicBezTo>
                          <a:pt x="14" y="124260"/>
                          <a:pt x="3417" y="127663"/>
                          <a:pt x="7620" y="127677"/>
                        </a:cubicBezTo>
                        <a:lnTo>
                          <a:pt x="144780" y="127677"/>
                        </a:lnTo>
                        <a:cubicBezTo>
                          <a:pt x="148983" y="127663"/>
                          <a:pt x="152386" y="124260"/>
                          <a:pt x="152400" y="120057"/>
                        </a:cubicBezTo>
                        <a:lnTo>
                          <a:pt x="152400" y="28590"/>
                        </a:lnTo>
                        <a:cubicBezTo>
                          <a:pt x="152387" y="24387"/>
                          <a:pt x="148984" y="20982"/>
                          <a:pt x="144780" y="20968"/>
                        </a:cubicBezTo>
                        <a:close/>
                        <a:moveTo>
                          <a:pt x="53340" y="9525"/>
                        </a:moveTo>
                        <a:cubicBezTo>
                          <a:pt x="53340" y="6369"/>
                          <a:pt x="55899" y="3810"/>
                          <a:pt x="59055" y="3810"/>
                        </a:cubicBezTo>
                        <a:lnTo>
                          <a:pt x="93345" y="3810"/>
                        </a:lnTo>
                        <a:cubicBezTo>
                          <a:pt x="96501" y="3810"/>
                          <a:pt x="99060" y="6369"/>
                          <a:pt x="99060" y="9525"/>
                        </a:cubicBezTo>
                        <a:lnTo>
                          <a:pt x="99060" y="20955"/>
                        </a:lnTo>
                        <a:lnTo>
                          <a:pt x="53340" y="20955"/>
                        </a:lnTo>
                        <a:close/>
                        <a:moveTo>
                          <a:pt x="7620" y="24778"/>
                        </a:moveTo>
                        <a:lnTo>
                          <a:pt x="144780" y="24778"/>
                        </a:lnTo>
                        <a:cubicBezTo>
                          <a:pt x="146884" y="24778"/>
                          <a:pt x="148590" y="26484"/>
                          <a:pt x="148590" y="28588"/>
                        </a:cubicBezTo>
                        <a:lnTo>
                          <a:pt x="148590" y="62865"/>
                        </a:lnTo>
                        <a:lnTo>
                          <a:pt x="89535" y="62865"/>
                        </a:lnTo>
                        <a:lnTo>
                          <a:pt x="89535" y="55245"/>
                        </a:lnTo>
                        <a:lnTo>
                          <a:pt x="62865" y="55245"/>
                        </a:lnTo>
                        <a:lnTo>
                          <a:pt x="62865" y="62865"/>
                        </a:lnTo>
                        <a:lnTo>
                          <a:pt x="3810" y="62865"/>
                        </a:lnTo>
                        <a:lnTo>
                          <a:pt x="3810" y="28590"/>
                        </a:lnTo>
                        <a:cubicBezTo>
                          <a:pt x="3809" y="26486"/>
                          <a:pt x="5514" y="24779"/>
                          <a:pt x="7618" y="24778"/>
                        </a:cubicBezTo>
                        <a:cubicBezTo>
                          <a:pt x="7619" y="24778"/>
                          <a:pt x="7619" y="24778"/>
                          <a:pt x="7620" y="24778"/>
                        </a:cubicBezTo>
                        <a:close/>
                        <a:moveTo>
                          <a:pt x="85725" y="59055"/>
                        </a:moveTo>
                        <a:lnTo>
                          <a:pt x="85725" y="72390"/>
                        </a:lnTo>
                        <a:cubicBezTo>
                          <a:pt x="85725" y="74494"/>
                          <a:pt x="84019" y="76200"/>
                          <a:pt x="81915" y="76200"/>
                        </a:cubicBezTo>
                        <a:lnTo>
                          <a:pt x="70485" y="76200"/>
                        </a:lnTo>
                        <a:cubicBezTo>
                          <a:pt x="68381" y="76200"/>
                          <a:pt x="66675" y="74494"/>
                          <a:pt x="66675" y="72390"/>
                        </a:cubicBezTo>
                        <a:lnTo>
                          <a:pt x="66675" y="59055"/>
                        </a:lnTo>
                        <a:close/>
                        <a:moveTo>
                          <a:pt x="144780" y="123869"/>
                        </a:moveTo>
                        <a:lnTo>
                          <a:pt x="7620" y="123869"/>
                        </a:lnTo>
                        <a:cubicBezTo>
                          <a:pt x="5516" y="123869"/>
                          <a:pt x="3810" y="122163"/>
                          <a:pt x="3810" y="120059"/>
                        </a:cubicBezTo>
                        <a:lnTo>
                          <a:pt x="3810" y="66675"/>
                        </a:lnTo>
                        <a:lnTo>
                          <a:pt x="62865" y="66675"/>
                        </a:lnTo>
                        <a:lnTo>
                          <a:pt x="62865" y="72390"/>
                        </a:lnTo>
                        <a:cubicBezTo>
                          <a:pt x="62865" y="76598"/>
                          <a:pt x="66277" y="80010"/>
                          <a:pt x="70485" y="80010"/>
                        </a:cubicBezTo>
                        <a:lnTo>
                          <a:pt x="81915" y="80010"/>
                        </a:lnTo>
                        <a:cubicBezTo>
                          <a:pt x="86123" y="80010"/>
                          <a:pt x="89535" y="76598"/>
                          <a:pt x="89535" y="72390"/>
                        </a:cubicBezTo>
                        <a:lnTo>
                          <a:pt x="89535" y="66675"/>
                        </a:lnTo>
                        <a:lnTo>
                          <a:pt x="148590" y="66675"/>
                        </a:lnTo>
                        <a:lnTo>
                          <a:pt x="148590" y="120057"/>
                        </a:lnTo>
                        <a:cubicBezTo>
                          <a:pt x="148591" y="122161"/>
                          <a:pt x="146886" y="123868"/>
                          <a:pt x="144782" y="123869"/>
                        </a:cubicBezTo>
                        <a:cubicBezTo>
                          <a:pt x="144781" y="123869"/>
                          <a:pt x="144781" y="123869"/>
                          <a:pt x="144780" y="123869"/>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nvGrpSpPr>
                  <p:cNvPr id="38" name="Group 37">
                    <a:extLst>
                      <a:ext uri="{FF2B5EF4-FFF2-40B4-BE49-F238E27FC236}">
                        <a16:creationId xmlns:a16="http://schemas.microsoft.com/office/drawing/2014/main" id="{6F29E163-5A36-3D1F-BA54-C833608D1223}"/>
                      </a:ext>
                    </a:extLst>
                  </p:cNvPr>
                  <p:cNvGrpSpPr>
                    <a:grpSpLocks noGrp="1" noUngrp="1" noRot="1" noMove="1" noResize="1"/>
                  </p:cNvGrpSpPr>
                  <p:nvPr/>
                </p:nvGrpSpPr>
                <p:grpSpPr>
                  <a:xfrm>
                    <a:off x="1201671" y="1512342"/>
                    <a:ext cx="129520" cy="132664"/>
                    <a:chOff x="1201671" y="1512342"/>
                    <a:chExt cx="129520" cy="132664"/>
                  </a:xfrm>
                </p:grpSpPr>
                <p:sp>
                  <p:nvSpPr>
                    <p:cNvPr id="42" name="Freeform: Shape 41">
                      <a:extLst>
                        <a:ext uri="{FF2B5EF4-FFF2-40B4-BE49-F238E27FC236}">
                          <a16:creationId xmlns:a16="http://schemas.microsoft.com/office/drawing/2014/main" id="{CC485974-2CFA-1C23-D3D5-F330D83F0C1D}"/>
                        </a:ext>
                      </a:extLst>
                    </p:cNvPr>
                    <p:cNvSpPr>
                      <a:spLocks noGrp="1" noRot="1" noMove="1" noResize="1" noEditPoints="1" noAdjustHandles="1" noChangeArrowheads="1" noChangeShapeType="1"/>
                    </p:cNvSpPr>
                    <p:nvPr/>
                  </p:nvSpPr>
                  <p:spPr>
                    <a:xfrm>
                      <a:off x="1291206" y="1606906"/>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3" name="Freeform: Shape 42">
                      <a:extLst>
                        <a:ext uri="{FF2B5EF4-FFF2-40B4-BE49-F238E27FC236}">
                          <a16:creationId xmlns:a16="http://schemas.microsoft.com/office/drawing/2014/main" id="{E420C857-DDBF-7F7F-DC99-12A484CBBD99}"/>
                        </a:ext>
                      </a:extLst>
                    </p:cNvPr>
                    <p:cNvSpPr>
                      <a:spLocks noGrp="1" noRot="1" noMove="1" noResize="1" noEditPoints="1" noAdjustHandles="1" noChangeArrowheads="1" noChangeShapeType="1"/>
                    </p:cNvSpPr>
                    <p:nvPr/>
                  </p:nvSpPr>
                  <p:spPr>
                    <a:xfrm>
                      <a:off x="1201671" y="1513561"/>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4" name="Freeform: Shape 43">
                      <a:extLst>
                        <a:ext uri="{FF2B5EF4-FFF2-40B4-BE49-F238E27FC236}">
                          <a16:creationId xmlns:a16="http://schemas.microsoft.com/office/drawing/2014/main" id="{D40D83FA-D65F-4308-41D2-E8A4EAE3C454}"/>
                        </a:ext>
                      </a:extLst>
                    </p:cNvPr>
                    <p:cNvSpPr>
                      <a:spLocks noGrp="1" noRot="1" noMove="1" noResize="1" noEditPoints="1" noAdjustHandles="1" noChangeArrowheads="1" noChangeShapeType="1"/>
                    </p:cNvSpPr>
                    <p:nvPr/>
                  </p:nvSpPr>
                  <p:spPr>
                    <a:xfrm>
                      <a:off x="1289320" y="1512342"/>
                      <a:ext cx="41871" cy="41186"/>
                    </a:xfrm>
                    <a:custGeom>
                      <a:avLst/>
                      <a:gdLst>
                        <a:gd name="connsiteX0" fmla="*/ 20936 w 41871"/>
                        <a:gd name="connsiteY0" fmla="*/ 41186 h 41186"/>
                        <a:gd name="connsiteX1" fmla="*/ 0 w 41871"/>
                        <a:gd name="connsiteY1" fmla="*/ 20250 h 41186"/>
                        <a:gd name="connsiteX2" fmla="*/ 20936 w 41871"/>
                        <a:gd name="connsiteY2" fmla="*/ 0 h 41186"/>
                        <a:gd name="connsiteX3" fmla="*/ 41872 w 41871"/>
                        <a:gd name="connsiteY3" fmla="*/ 20250 h 41186"/>
                        <a:gd name="connsiteX4" fmla="*/ 20936 w 41871"/>
                        <a:gd name="connsiteY4" fmla="*/ 41186 h 4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1" h="41186">
                          <a:moveTo>
                            <a:pt x="20936" y="41186"/>
                          </a:moveTo>
                          <a:lnTo>
                            <a:pt x="0" y="20250"/>
                          </a:lnTo>
                          <a:lnTo>
                            <a:pt x="20936" y="0"/>
                          </a:lnTo>
                          <a:lnTo>
                            <a:pt x="41872" y="20250"/>
                          </a:lnTo>
                          <a:lnTo>
                            <a:pt x="20936" y="41186"/>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5" name="Freeform: Shape 44">
                      <a:extLst>
                        <a:ext uri="{FF2B5EF4-FFF2-40B4-BE49-F238E27FC236}">
                          <a16:creationId xmlns:a16="http://schemas.microsoft.com/office/drawing/2014/main" id="{ADB74D60-003E-4C57-C6B4-C982379B76CB}"/>
                        </a:ext>
                      </a:extLst>
                    </p:cNvPr>
                    <p:cNvSpPr>
                      <a:spLocks noGrp="1" noRot="1" noMove="1" noResize="1" noEditPoints="1" noAdjustHandles="1" noChangeArrowheads="1" noChangeShapeType="1"/>
                    </p:cNvSpPr>
                    <p:nvPr/>
                  </p:nvSpPr>
                  <p:spPr>
                    <a:xfrm>
                      <a:off x="1201671" y="1606792"/>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6" name="Freeform: Shape 45">
                      <a:extLst>
                        <a:ext uri="{FF2B5EF4-FFF2-40B4-BE49-F238E27FC236}">
                          <a16:creationId xmlns:a16="http://schemas.microsoft.com/office/drawing/2014/main" id="{EE615AAF-68E4-365F-5214-E965F53E7121}"/>
                        </a:ext>
                      </a:extLst>
                    </p:cNvPr>
                    <p:cNvSpPr>
                      <a:spLocks noGrp="1" noRot="1" noMove="1" noResize="1" noEditPoints="1" noAdjustHandles="1" noChangeArrowheads="1" noChangeShapeType="1"/>
                    </p:cNvSpPr>
                    <p:nvPr/>
                  </p:nvSpPr>
                  <p:spPr>
                    <a:xfrm>
                      <a:off x="1243123" y="1612633"/>
                      <a:ext cx="40214" cy="26680"/>
                    </a:xfrm>
                    <a:custGeom>
                      <a:avLst/>
                      <a:gdLst>
                        <a:gd name="connsiteX0" fmla="*/ 40215 w 40214"/>
                        <a:gd name="connsiteY0" fmla="*/ 9513 h 26680"/>
                        <a:gd name="connsiteX1" fmla="*/ 11887 w 40214"/>
                        <a:gd name="connsiteY1" fmla="*/ 9513 h 26680"/>
                        <a:gd name="connsiteX2" fmla="*/ 15697 w 40214"/>
                        <a:gd name="connsiteY2" fmla="*/ 5703 h 26680"/>
                        <a:gd name="connsiteX3" fmla="*/ 15697 w 40214"/>
                        <a:gd name="connsiteY3" fmla="*/ 978 h 26680"/>
                        <a:gd name="connsiteX4" fmla="*/ 10973 w 40214"/>
                        <a:gd name="connsiteY4" fmla="*/ 978 h 26680"/>
                        <a:gd name="connsiteX5" fmla="*/ 972 w 40214"/>
                        <a:gd name="connsiteY5" fmla="*/ 10980 h 26680"/>
                        <a:gd name="connsiteX6" fmla="*/ 0 w 40214"/>
                        <a:gd name="connsiteY6" fmla="*/ 13342 h 26680"/>
                        <a:gd name="connsiteX7" fmla="*/ 972 w 40214"/>
                        <a:gd name="connsiteY7" fmla="*/ 15704 h 26680"/>
                        <a:gd name="connsiteX8" fmla="*/ 10973 w 40214"/>
                        <a:gd name="connsiteY8" fmla="*/ 25705 h 26680"/>
                        <a:gd name="connsiteX9" fmla="*/ 15707 w 40214"/>
                        <a:gd name="connsiteY9" fmla="*/ 25696 h 26680"/>
                        <a:gd name="connsiteX10" fmla="*/ 15697 w 40214"/>
                        <a:gd name="connsiteY10" fmla="*/ 20962 h 26680"/>
                        <a:gd name="connsiteX11" fmla="*/ 11887 w 40214"/>
                        <a:gd name="connsiteY11" fmla="*/ 17152 h 26680"/>
                        <a:gd name="connsiteX12" fmla="*/ 40215 w 40214"/>
                        <a:gd name="connsiteY12" fmla="*/ 17152 h 2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14" h="26680">
                          <a:moveTo>
                            <a:pt x="40215" y="9513"/>
                          </a:moveTo>
                          <a:lnTo>
                            <a:pt x="11887" y="9513"/>
                          </a:lnTo>
                          <a:lnTo>
                            <a:pt x="15697" y="5703"/>
                          </a:lnTo>
                          <a:cubicBezTo>
                            <a:pt x="17002" y="4398"/>
                            <a:pt x="17002" y="2283"/>
                            <a:pt x="15697" y="978"/>
                          </a:cubicBezTo>
                          <a:cubicBezTo>
                            <a:pt x="14393" y="-326"/>
                            <a:pt x="12277" y="-326"/>
                            <a:pt x="10973" y="978"/>
                          </a:cubicBezTo>
                          <a:lnTo>
                            <a:pt x="972" y="10980"/>
                          </a:lnTo>
                          <a:cubicBezTo>
                            <a:pt x="356" y="11612"/>
                            <a:pt x="8" y="12459"/>
                            <a:pt x="0" y="13342"/>
                          </a:cubicBezTo>
                          <a:cubicBezTo>
                            <a:pt x="4" y="14226"/>
                            <a:pt x="352" y="15073"/>
                            <a:pt x="972" y="15704"/>
                          </a:cubicBezTo>
                          <a:lnTo>
                            <a:pt x="10973" y="25705"/>
                          </a:lnTo>
                          <a:cubicBezTo>
                            <a:pt x="12283" y="27010"/>
                            <a:pt x="14402" y="27006"/>
                            <a:pt x="15707" y="25696"/>
                          </a:cubicBezTo>
                          <a:cubicBezTo>
                            <a:pt x="17011" y="24386"/>
                            <a:pt x="17007" y="22266"/>
                            <a:pt x="15697" y="20962"/>
                          </a:cubicBezTo>
                          <a:lnTo>
                            <a:pt x="11887" y="17152"/>
                          </a:lnTo>
                          <a:lnTo>
                            <a:pt x="40215" y="17152"/>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7" name="Freeform: Shape 46">
                      <a:extLst>
                        <a:ext uri="{FF2B5EF4-FFF2-40B4-BE49-F238E27FC236}">
                          <a16:creationId xmlns:a16="http://schemas.microsoft.com/office/drawing/2014/main" id="{F70C6AFA-42BD-3B13-A9E7-893B83230ABA}"/>
                        </a:ext>
                      </a:extLst>
                    </p:cNvPr>
                    <p:cNvSpPr>
                      <a:spLocks noGrp="1" noRot="1" noMove="1" noResize="1" noEditPoints="1" noAdjustHandles="1" noChangeArrowheads="1" noChangeShapeType="1"/>
                    </p:cNvSpPr>
                    <p:nvPr/>
                  </p:nvSpPr>
                  <p:spPr>
                    <a:xfrm>
                      <a:off x="1247391" y="1519180"/>
                      <a:ext cx="38216" cy="26658"/>
                    </a:xfrm>
                    <a:custGeom>
                      <a:avLst/>
                      <a:gdLst>
                        <a:gd name="connsiteX0" fmla="*/ 37243 w 38216"/>
                        <a:gd name="connsiteY0" fmla="*/ 10973 h 26658"/>
                        <a:gd name="connsiteX1" fmla="*/ 27241 w 38216"/>
                        <a:gd name="connsiteY1" fmla="*/ 972 h 26658"/>
                        <a:gd name="connsiteX2" fmla="*/ 22527 w 38216"/>
                        <a:gd name="connsiteY2" fmla="*/ 981 h 26658"/>
                        <a:gd name="connsiteX3" fmla="*/ 22536 w 38216"/>
                        <a:gd name="connsiteY3" fmla="*/ 5696 h 26658"/>
                        <a:gd name="connsiteX4" fmla="*/ 26346 w 38216"/>
                        <a:gd name="connsiteY4" fmla="*/ 9506 h 26658"/>
                        <a:gd name="connsiteX5" fmla="*/ 0 w 38216"/>
                        <a:gd name="connsiteY5" fmla="*/ 9506 h 26658"/>
                        <a:gd name="connsiteX6" fmla="*/ 0 w 38216"/>
                        <a:gd name="connsiteY6" fmla="*/ 17126 h 26658"/>
                        <a:gd name="connsiteX7" fmla="*/ 26365 w 38216"/>
                        <a:gd name="connsiteY7" fmla="*/ 17126 h 26658"/>
                        <a:gd name="connsiteX8" fmla="*/ 22555 w 38216"/>
                        <a:gd name="connsiteY8" fmla="*/ 20936 h 26658"/>
                        <a:gd name="connsiteX9" fmla="*/ 22517 w 38216"/>
                        <a:gd name="connsiteY9" fmla="*/ 25661 h 26658"/>
                        <a:gd name="connsiteX10" fmla="*/ 27241 w 38216"/>
                        <a:gd name="connsiteY10" fmla="*/ 25699 h 26658"/>
                        <a:gd name="connsiteX11" fmla="*/ 37243 w 38216"/>
                        <a:gd name="connsiteY11" fmla="*/ 15697 h 26658"/>
                        <a:gd name="connsiteX12" fmla="*/ 37243 w 38216"/>
                        <a:gd name="connsiteY12" fmla="*/ 10973 h 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16" h="26658">
                          <a:moveTo>
                            <a:pt x="37243" y="10973"/>
                          </a:moveTo>
                          <a:lnTo>
                            <a:pt x="27241" y="972"/>
                          </a:lnTo>
                          <a:cubicBezTo>
                            <a:pt x="25937" y="-328"/>
                            <a:pt x="23826" y="-323"/>
                            <a:pt x="22527" y="981"/>
                          </a:cubicBezTo>
                          <a:cubicBezTo>
                            <a:pt x="21227" y="2286"/>
                            <a:pt x="21232" y="4397"/>
                            <a:pt x="22536" y="5696"/>
                          </a:cubicBezTo>
                          <a:lnTo>
                            <a:pt x="26346" y="9506"/>
                          </a:lnTo>
                          <a:lnTo>
                            <a:pt x="0" y="9506"/>
                          </a:lnTo>
                          <a:lnTo>
                            <a:pt x="0" y="17126"/>
                          </a:lnTo>
                          <a:lnTo>
                            <a:pt x="26365" y="17126"/>
                          </a:lnTo>
                          <a:lnTo>
                            <a:pt x="22555" y="20936"/>
                          </a:lnTo>
                          <a:cubicBezTo>
                            <a:pt x="21240" y="22230"/>
                            <a:pt x="21223" y="24345"/>
                            <a:pt x="22517" y="25661"/>
                          </a:cubicBezTo>
                          <a:cubicBezTo>
                            <a:pt x="23811" y="26976"/>
                            <a:pt x="25926" y="26993"/>
                            <a:pt x="27241" y="25699"/>
                          </a:cubicBezTo>
                          <a:lnTo>
                            <a:pt x="37243" y="15697"/>
                          </a:lnTo>
                          <a:cubicBezTo>
                            <a:pt x="38541" y="14390"/>
                            <a:pt x="38541" y="12280"/>
                            <a:pt x="37243" y="10973"/>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8" name="Freeform: Shape 47">
                      <a:extLst>
                        <a:ext uri="{FF2B5EF4-FFF2-40B4-BE49-F238E27FC236}">
                          <a16:creationId xmlns:a16="http://schemas.microsoft.com/office/drawing/2014/main" id="{B8DFC0A2-CAA8-718C-79BD-0937127DB419}"/>
                        </a:ext>
                      </a:extLst>
                    </p:cNvPr>
                    <p:cNvSpPr>
                      <a:spLocks noGrp="1" noRot="1" noMove="1" noResize="1" noEditPoints="1" noAdjustHandles="1" noChangeArrowheads="1" noChangeShapeType="1"/>
                    </p:cNvSpPr>
                    <p:nvPr/>
                  </p:nvSpPr>
                  <p:spPr>
                    <a:xfrm>
                      <a:off x="1296949" y="1561072"/>
                      <a:ext cx="26700" cy="42140"/>
                    </a:xfrm>
                    <a:custGeom>
                      <a:avLst/>
                      <a:gdLst>
                        <a:gd name="connsiteX0" fmla="*/ 25727 w 26700"/>
                        <a:gd name="connsiteY0" fmla="*/ 26403 h 42140"/>
                        <a:gd name="connsiteX1" fmla="*/ 21003 w 26700"/>
                        <a:gd name="connsiteY1" fmla="*/ 26403 h 42140"/>
                        <a:gd name="connsiteX2" fmla="*/ 17193 w 26700"/>
                        <a:gd name="connsiteY2" fmla="*/ 30213 h 42140"/>
                        <a:gd name="connsiteX3" fmla="*/ 17193 w 26700"/>
                        <a:gd name="connsiteY3" fmla="*/ 0 h 42140"/>
                        <a:gd name="connsiteX4" fmla="*/ 9497 w 26700"/>
                        <a:gd name="connsiteY4" fmla="*/ 0 h 42140"/>
                        <a:gd name="connsiteX5" fmla="*/ 9497 w 26700"/>
                        <a:gd name="connsiteY5" fmla="*/ 30251 h 42140"/>
                        <a:gd name="connsiteX6" fmla="*/ 5687 w 26700"/>
                        <a:gd name="connsiteY6" fmla="*/ 26441 h 42140"/>
                        <a:gd name="connsiteX7" fmla="*/ 972 w 26700"/>
                        <a:gd name="connsiteY7" fmla="*/ 26451 h 42140"/>
                        <a:gd name="connsiteX8" fmla="*/ 981 w 26700"/>
                        <a:gd name="connsiteY8" fmla="*/ 31166 h 42140"/>
                        <a:gd name="connsiteX9" fmla="*/ 10963 w 26700"/>
                        <a:gd name="connsiteY9" fmla="*/ 41167 h 42140"/>
                        <a:gd name="connsiteX10" fmla="*/ 15688 w 26700"/>
                        <a:gd name="connsiteY10" fmla="*/ 41167 h 42140"/>
                        <a:gd name="connsiteX11" fmla="*/ 25689 w 26700"/>
                        <a:gd name="connsiteY11" fmla="*/ 31166 h 42140"/>
                        <a:gd name="connsiteX12" fmla="*/ 25748 w 26700"/>
                        <a:gd name="connsiteY12" fmla="*/ 26425 h 42140"/>
                        <a:gd name="connsiteX13" fmla="*/ 25727 w 26700"/>
                        <a:gd name="connsiteY13" fmla="*/ 26403 h 4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00" h="42140">
                          <a:moveTo>
                            <a:pt x="25727" y="26403"/>
                          </a:moveTo>
                          <a:cubicBezTo>
                            <a:pt x="24420" y="25105"/>
                            <a:pt x="22310" y="25105"/>
                            <a:pt x="21003" y="26403"/>
                          </a:cubicBezTo>
                          <a:lnTo>
                            <a:pt x="17193" y="30213"/>
                          </a:lnTo>
                          <a:lnTo>
                            <a:pt x="17193" y="0"/>
                          </a:lnTo>
                          <a:lnTo>
                            <a:pt x="9497" y="0"/>
                          </a:lnTo>
                          <a:lnTo>
                            <a:pt x="9497" y="30251"/>
                          </a:lnTo>
                          <a:lnTo>
                            <a:pt x="5687" y="26441"/>
                          </a:lnTo>
                          <a:cubicBezTo>
                            <a:pt x="4382" y="25142"/>
                            <a:pt x="2271" y="25146"/>
                            <a:pt x="972" y="26451"/>
                          </a:cubicBezTo>
                          <a:cubicBezTo>
                            <a:pt x="-328" y="27755"/>
                            <a:pt x="-323" y="29866"/>
                            <a:pt x="981" y="31166"/>
                          </a:cubicBezTo>
                          <a:lnTo>
                            <a:pt x="10963" y="41167"/>
                          </a:lnTo>
                          <a:cubicBezTo>
                            <a:pt x="12271" y="42465"/>
                            <a:pt x="14380" y="42465"/>
                            <a:pt x="15688" y="41167"/>
                          </a:cubicBezTo>
                          <a:lnTo>
                            <a:pt x="25689" y="31166"/>
                          </a:lnTo>
                          <a:cubicBezTo>
                            <a:pt x="27015" y="29873"/>
                            <a:pt x="27041" y="27750"/>
                            <a:pt x="25748" y="26425"/>
                          </a:cubicBezTo>
                          <a:cubicBezTo>
                            <a:pt x="25741" y="26417"/>
                            <a:pt x="25734" y="26410"/>
                            <a:pt x="25727" y="26403"/>
                          </a:cubicBez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grpSp>
                <p:nvGrpSpPr>
                  <p:cNvPr id="39" name="Group 38">
                    <a:extLst>
                      <a:ext uri="{FF2B5EF4-FFF2-40B4-BE49-F238E27FC236}">
                        <a16:creationId xmlns:a16="http://schemas.microsoft.com/office/drawing/2014/main" id="{DC0759B7-EFEA-E935-0D6E-5A01B2D9A05C}"/>
                      </a:ext>
                    </a:extLst>
                  </p:cNvPr>
                  <p:cNvGrpSpPr>
                    <a:grpSpLocks noGrp="1" noUngrp="1" noRot="1" noMove="1" noResize="1"/>
                  </p:cNvGrpSpPr>
                  <p:nvPr/>
                </p:nvGrpSpPr>
                <p:grpSpPr>
                  <a:xfrm>
                    <a:off x="1201751" y="1128676"/>
                    <a:ext cx="129482" cy="129540"/>
                    <a:chOff x="1201751" y="1128676"/>
                    <a:chExt cx="129482" cy="129540"/>
                  </a:xfrm>
                </p:grpSpPr>
                <p:sp>
                  <p:nvSpPr>
                    <p:cNvPr id="40" name="Freeform: Shape 39">
                      <a:extLst>
                        <a:ext uri="{FF2B5EF4-FFF2-40B4-BE49-F238E27FC236}">
                          <a16:creationId xmlns:a16="http://schemas.microsoft.com/office/drawing/2014/main" id="{8426CDFB-D1F1-7934-B029-1CDFC97A2C5D}"/>
                        </a:ext>
                      </a:extLst>
                    </p:cNvPr>
                    <p:cNvSpPr>
                      <a:spLocks noGrp="1" noRot="1" noMove="1" noResize="1" noEditPoints="1" noAdjustHandles="1" noChangeArrowheads="1" noChangeShapeType="1"/>
                    </p:cNvSpPr>
                    <p:nvPr/>
                  </p:nvSpPr>
                  <p:spPr>
                    <a:xfrm>
                      <a:off x="1219456" y="1156742"/>
                      <a:ext cx="111276" cy="72340"/>
                    </a:xfrm>
                    <a:custGeom>
                      <a:avLst/>
                      <a:gdLst>
                        <a:gd name="connsiteX0" fmla="*/ 29840 w 111276"/>
                        <a:gd name="connsiteY0" fmla="*/ 45185 h 72340"/>
                        <a:gd name="connsiteX1" fmla="*/ 39936 w 111276"/>
                        <a:gd name="connsiteY1" fmla="*/ 54573 h 72340"/>
                        <a:gd name="connsiteX2" fmla="*/ 54115 w 111276"/>
                        <a:gd name="connsiteY2" fmla="*/ 40788 h 72340"/>
                        <a:gd name="connsiteX3" fmla="*/ 62987 w 111276"/>
                        <a:gd name="connsiteY3" fmla="*/ 31941 h 72340"/>
                        <a:gd name="connsiteX4" fmla="*/ 73108 w 111276"/>
                        <a:gd name="connsiteY4" fmla="*/ 40872 h 72340"/>
                        <a:gd name="connsiteX5" fmla="*/ 107434 w 111276"/>
                        <a:gd name="connsiteY5" fmla="*/ 6532 h 72340"/>
                        <a:gd name="connsiteX6" fmla="*/ 107461 w 111276"/>
                        <a:gd name="connsiteY6" fmla="*/ 6532 h 72340"/>
                        <a:gd name="connsiteX7" fmla="*/ 107467 w 111276"/>
                        <a:gd name="connsiteY7" fmla="*/ 6546 h 72340"/>
                        <a:gd name="connsiteX8" fmla="*/ 107467 w 111276"/>
                        <a:gd name="connsiteY8" fmla="*/ 22860 h 72340"/>
                        <a:gd name="connsiteX9" fmla="*/ 111277 w 111276"/>
                        <a:gd name="connsiteY9" fmla="*/ 22860 h 72340"/>
                        <a:gd name="connsiteX10" fmla="*/ 111277 w 111276"/>
                        <a:gd name="connsiteY10" fmla="*/ 0 h 72340"/>
                        <a:gd name="connsiteX11" fmla="*/ 88468 w 111276"/>
                        <a:gd name="connsiteY11" fmla="*/ 0 h 72340"/>
                        <a:gd name="connsiteX12" fmla="*/ 88468 w 111276"/>
                        <a:gd name="connsiteY12" fmla="*/ 3810 h 72340"/>
                        <a:gd name="connsiteX13" fmla="*/ 104720 w 111276"/>
                        <a:gd name="connsiteY13" fmla="*/ 3810 h 72340"/>
                        <a:gd name="connsiteX14" fmla="*/ 104741 w 111276"/>
                        <a:gd name="connsiteY14" fmla="*/ 3827 h 72340"/>
                        <a:gd name="connsiteX15" fmla="*/ 104735 w 111276"/>
                        <a:gd name="connsiteY15" fmla="*/ 3842 h 72340"/>
                        <a:gd name="connsiteX16" fmla="*/ 72941 w 111276"/>
                        <a:gd name="connsiteY16" fmla="*/ 35639 h 72340"/>
                        <a:gd name="connsiteX17" fmla="*/ 62819 w 111276"/>
                        <a:gd name="connsiteY17" fmla="*/ 26708 h 72340"/>
                        <a:gd name="connsiteX18" fmla="*/ 51452 w 111276"/>
                        <a:gd name="connsiteY18" fmla="*/ 38075 h 72340"/>
                        <a:gd name="connsiteX19" fmla="*/ 39891 w 111276"/>
                        <a:gd name="connsiteY19" fmla="*/ 49315 h 72340"/>
                        <a:gd name="connsiteX20" fmla="*/ 29752 w 111276"/>
                        <a:gd name="connsiteY20" fmla="*/ 39893 h 72340"/>
                        <a:gd name="connsiteX21" fmla="*/ 0 w 111276"/>
                        <a:gd name="connsiteY21" fmla="*/ 69647 h 72340"/>
                        <a:gd name="connsiteX22" fmla="*/ 2694 w 111276"/>
                        <a:gd name="connsiteY22" fmla="*/ 72340 h 7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276" h="72340">
                          <a:moveTo>
                            <a:pt x="29840" y="45185"/>
                          </a:moveTo>
                          <a:lnTo>
                            <a:pt x="39936" y="54573"/>
                          </a:lnTo>
                          <a:lnTo>
                            <a:pt x="54115" y="40788"/>
                          </a:lnTo>
                          <a:lnTo>
                            <a:pt x="62987" y="31941"/>
                          </a:lnTo>
                          <a:lnTo>
                            <a:pt x="73108" y="40872"/>
                          </a:lnTo>
                          <a:lnTo>
                            <a:pt x="107434" y="6532"/>
                          </a:lnTo>
                          <a:cubicBezTo>
                            <a:pt x="107442" y="6525"/>
                            <a:pt x="107454" y="6525"/>
                            <a:pt x="107461" y="6532"/>
                          </a:cubicBezTo>
                          <a:cubicBezTo>
                            <a:pt x="107465" y="6536"/>
                            <a:pt x="107467" y="6541"/>
                            <a:pt x="107467" y="6546"/>
                          </a:cubicBezTo>
                          <a:lnTo>
                            <a:pt x="107467" y="22860"/>
                          </a:lnTo>
                          <a:lnTo>
                            <a:pt x="111277" y="22860"/>
                          </a:lnTo>
                          <a:lnTo>
                            <a:pt x="111277" y="0"/>
                          </a:lnTo>
                          <a:lnTo>
                            <a:pt x="88468" y="0"/>
                          </a:lnTo>
                          <a:lnTo>
                            <a:pt x="88468" y="3810"/>
                          </a:lnTo>
                          <a:lnTo>
                            <a:pt x="104720" y="3810"/>
                          </a:lnTo>
                          <a:cubicBezTo>
                            <a:pt x="104730" y="3809"/>
                            <a:pt x="104740" y="3817"/>
                            <a:pt x="104741" y="3827"/>
                          </a:cubicBezTo>
                          <a:cubicBezTo>
                            <a:pt x="104741" y="3833"/>
                            <a:pt x="104739" y="3838"/>
                            <a:pt x="104735" y="3842"/>
                          </a:cubicBezTo>
                          <a:lnTo>
                            <a:pt x="72941" y="35639"/>
                          </a:lnTo>
                          <a:lnTo>
                            <a:pt x="62819" y="26708"/>
                          </a:lnTo>
                          <a:lnTo>
                            <a:pt x="51452" y="38075"/>
                          </a:lnTo>
                          <a:lnTo>
                            <a:pt x="39891" y="49315"/>
                          </a:lnTo>
                          <a:lnTo>
                            <a:pt x="29752" y="39893"/>
                          </a:lnTo>
                          <a:lnTo>
                            <a:pt x="0" y="69647"/>
                          </a:lnTo>
                          <a:lnTo>
                            <a:pt x="2694" y="7234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sp>
                  <p:nvSpPr>
                    <p:cNvPr id="41" name="Freeform: Shape 40">
                      <a:extLst>
                        <a:ext uri="{FF2B5EF4-FFF2-40B4-BE49-F238E27FC236}">
                          <a16:creationId xmlns:a16="http://schemas.microsoft.com/office/drawing/2014/main" id="{5297AC4F-8CCE-F2BF-1402-ED25AB477D58}"/>
                        </a:ext>
                      </a:extLst>
                    </p:cNvPr>
                    <p:cNvSpPr>
                      <a:spLocks noGrp="1" noRot="1" noMove="1" noResize="1" noEditPoints="1" noAdjustHandles="1" noChangeArrowheads="1" noChangeShapeType="1"/>
                    </p:cNvSpPr>
                    <p:nvPr/>
                  </p:nvSpPr>
                  <p:spPr>
                    <a:xfrm>
                      <a:off x="1201751" y="1128676"/>
                      <a:ext cx="129482" cy="129540"/>
                    </a:xfrm>
                    <a:custGeom>
                      <a:avLst/>
                      <a:gdLst>
                        <a:gd name="connsiteX0" fmla="*/ 3810 w 129482"/>
                        <a:gd name="connsiteY0" fmla="*/ 125730 h 129540"/>
                        <a:gd name="connsiteX1" fmla="*/ 3810 w 129482"/>
                        <a:gd name="connsiteY1" fmla="*/ 0 h 129540"/>
                        <a:gd name="connsiteX2" fmla="*/ 0 w 129482"/>
                        <a:gd name="connsiteY2" fmla="*/ 0 h 129540"/>
                        <a:gd name="connsiteX3" fmla="*/ 0 w 129482"/>
                        <a:gd name="connsiteY3" fmla="*/ 129540 h 129540"/>
                        <a:gd name="connsiteX4" fmla="*/ 129483 w 129482"/>
                        <a:gd name="connsiteY4" fmla="*/ 129540 h 129540"/>
                        <a:gd name="connsiteX5" fmla="*/ 129483 w 129482"/>
                        <a:gd name="connsiteY5" fmla="*/ 125730 h 129540"/>
                        <a:gd name="connsiteX6" fmla="*/ 3810 w 129482"/>
                        <a:gd name="connsiteY6" fmla="*/ 12573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82" h="129540">
                          <a:moveTo>
                            <a:pt x="3810" y="125730"/>
                          </a:moveTo>
                          <a:lnTo>
                            <a:pt x="3810" y="0"/>
                          </a:lnTo>
                          <a:lnTo>
                            <a:pt x="0" y="0"/>
                          </a:lnTo>
                          <a:lnTo>
                            <a:pt x="0" y="129540"/>
                          </a:lnTo>
                          <a:lnTo>
                            <a:pt x="129483" y="129540"/>
                          </a:lnTo>
                          <a:lnTo>
                            <a:pt x="129483" y="125730"/>
                          </a:lnTo>
                          <a:lnTo>
                            <a:pt x="3810" y="125730"/>
                          </a:lnTo>
                          <a:close/>
                        </a:path>
                      </a:pathLst>
                    </a:custGeom>
                    <a:noFill/>
                    <a:ln w="12700" cap="flat">
                      <a:solidFill>
                        <a:srgbClr val="ABABA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12121"/>
                        </a:solidFill>
                        <a:effectLst/>
                        <a:uLnTx/>
                        <a:uFillTx/>
                      </a:endParaRPr>
                    </a:p>
                  </p:txBody>
                </p:sp>
              </p:grpSp>
            </p:grpSp>
            <p:grpSp>
              <p:nvGrpSpPr>
                <p:cNvPr id="11" name="Top Panel">
                  <a:extLst>
                    <a:ext uri="{FF2B5EF4-FFF2-40B4-BE49-F238E27FC236}">
                      <a16:creationId xmlns:a16="http://schemas.microsoft.com/office/drawing/2014/main" id="{442C6A45-86D0-F2C6-D9B5-D0E5EBDE5B53}"/>
                    </a:ext>
                  </a:extLst>
                </p:cNvPr>
                <p:cNvGrpSpPr>
                  <a:grpSpLocks noGrp="1" noUngrp="1" noRot="1" noMove="1" noResize="1"/>
                </p:cNvGrpSpPr>
                <p:nvPr/>
              </p:nvGrpSpPr>
              <p:grpSpPr>
                <a:xfrm>
                  <a:off x="1089515" y="464292"/>
                  <a:ext cx="9999345" cy="557988"/>
                  <a:chOff x="1089515" y="464292"/>
                  <a:chExt cx="9999345" cy="557988"/>
                </a:xfrm>
              </p:grpSpPr>
              <p:sp>
                <p:nvSpPr>
                  <p:cNvPr id="12" name="Rectangle 11">
                    <a:extLst>
                      <a:ext uri="{FF2B5EF4-FFF2-40B4-BE49-F238E27FC236}">
                        <a16:creationId xmlns:a16="http://schemas.microsoft.com/office/drawing/2014/main" id="{EC92B748-37AF-99BC-0759-7FEB0986CAB8}"/>
                      </a:ext>
                    </a:extLst>
                  </p:cNvPr>
                  <p:cNvSpPr>
                    <a:spLocks noGrp="1" noRot="1" noMove="1" noResize="1" noEditPoints="1" noAdjustHandles="1" noChangeArrowheads="1" noChangeShapeType="1"/>
                  </p:cNvSpPr>
                  <p:nvPr/>
                </p:nvSpPr>
                <p:spPr>
                  <a:xfrm>
                    <a:off x="1089515" y="473084"/>
                    <a:ext cx="9999345" cy="540684"/>
                  </a:xfrm>
                  <a:prstGeom prst="rect">
                    <a:avLst/>
                  </a:prstGeom>
                  <a:solidFill>
                    <a:srgbClr val="21212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ABABAB"/>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36FDF7E1-6526-D9A8-C413-087F721D415E}"/>
                      </a:ext>
                    </a:extLst>
                  </p:cNvPr>
                  <p:cNvCxnSpPr>
                    <a:cxnSpLocks noGrp="1" noRot="1" noMove="1" noResize="1" noEditPoints="1" noAdjustHandles="1" noChangeArrowheads="1" noChangeShapeType="1"/>
                  </p:cNvCxnSpPr>
                  <p:nvPr/>
                </p:nvCxnSpPr>
                <p:spPr>
                  <a:xfrm flipH="1" flipV="1">
                    <a:off x="6254308" y="464292"/>
                    <a:ext cx="953" cy="549475"/>
                  </a:xfrm>
                  <a:prstGeom prst="line">
                    <a:avLst/>
                  </a:prstGeom>
                  <a:noFill/>
                  <a:ln w="9525" cap="flat" cmpd="sng" algn="ctr">
                    <a:solidFill>
                      <a:srgbClr val="ABABAB">
                        <a:alpha val="15000"/>
                      </a:srgbClr>
                    </a:solidFill>
                    <a:prstDash val="solid"/>
                    <a:miter lim="800000"/>
                  </a:ln>
                  <a:effectLst/>
                </p:spPr>
              </p:cxnSp>
              <p:sp>
                <p:nvSpPr>
                  <p:cNvPr id="14" name="TextBox 13">
                    <a:extLst>
                      <a:ext uri="{FF2B5EF4-FFF2-40B4-BE49-F238E27FC236}">
                        <a16:creationId xmlns:a16="http://schemas.microsoft.com/office/drawing/2014/main" id="{29E280A7-80FA-CF28-CA6C-7EAEC871F13F}"/>
                      </a:ext>
                    </a:extLst>
                  </p:cNvPr>
                  <p:cNvSpPr txBox="1">
                    <a:spLocks noGrp="1" noRot="1" noMove="1" noResize="1" noEditPoints="1" noAdjustHandles="1" noChangeArrowheads="1" noChangeShapeType="1"/>
                  </p:cNvSpPr>
                  <p:nvPr/>
                </p:nvSpPr>
                <p:spPr>
                  <a:xfrm>
                    <a:off x="6492545" y="611018"/>
                    <a:ext cx="1502335" cy="246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Створити нову справу</a:t>
                    </a:r>
                  </a:p>
                </p:txBody>
              </p:sp>
              <p:sp>
                <p:nvSpPr>
                  <p:cNvPr id="15" name="Oval 14">
                    <a:extLst>
                      <a:ext uri="{FF2B5EF4-FFF2-40B4-BE49-F238E27FC236}">
                        <a16:creationId xmlns:a16="http://schemas.microsoft.com/office/drawing/2014/main" id="{FCA2027A-F7C5-30E5-19FA-719628473BF0}"/>
                      </a:ext>
                    </a:extLst>
                  </p:cNvPr>
                  <p:cNvSpPr>
                    <a:spLocks noGrp="1" noRot="1" noChangeAspect="1" noMove="1" noResize="1" noEditPoints="1" noAdjustHandles="1" noChangeArrowheads="1" noChangeShapeType="1"/>
                  </p:cNvSpPr>
                  <p:nvPr/>
                </p:nvSpPr>
                <p:spPr>
                  <a:xfrm>
                    <a:off x="6381762" y="665549"/>
                    <a:ext cx="137160" cy="137160"/>
                  </a:xfrm>
                  <a:prstGeom prst="ellipse">
                    <a:avLst/>
                  </a:prstGeom>
                  <a:no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grpSp>
                <p:nvGrpSpPr>
                  <p:cNvPr id="16" name="Plus">
                    <a:extLst>
                      <a:ext uri="{FF2B5EF4-FFF2-40B4-BE49-F238E27FC236}">
                        <a16:creationId xmlns:a16="http://schemas.microsoft.com/office/drawing/2014/main" id="{F174A066-111A-D90A-EB01-97652C374694}"/>
                      </a:ext>
                    </a:extLst>
                  </p:cNvPr>
                  <p:cNvGrpSpPr>
                    <a:grpSpLocks noGrp="1" noUngrp="1" noRot="1" noMove="1" noResize="1"/>
                  </p:cNvGrpSpPr>
                  <p:nvPr/>
                </p:nvGrpSpPr>
                <p:grpSpPr>
                  <a:xfrm>
                    <a:off x="6418343" y="702125"/>
                    <a:ext cx="64008" cy="64008"/>
                    <a:chOff x="5735970" y="3294081"/>
                    <a:chExt cx="64008" cy="64008"/>
                  </a:xfrm>
                </p:grpSpPr>
                <p:cxnSp>
                  <p:nvCxnSpPr>
                    <p:cNvPr id="34" name="Straight Connector 33">
                      <a:extLst>
                        <a:ext uri="{FF2B5EF4-FFF2-40B4-BE49-F238E27FC236}">
                          <a16:creationId xmlns:a16="http://schemas.microsoft.com/office/drawing/2014/main" id="{DBD61F5C-466D-C8E4-1EA9-7DF078986643}"/>
                        </a:ext>
                      </a:extLst>
                    </p:cNvPr>
                    <p:cNvCxnSpPr>
                      <a:cxnSpLocks noGrp="1" noRot="1" noMove="1" noResize="1" noEditPoints="1" noAdjustHandles="1" noChangeArrowheads="1" noChangeShapeType="1"/>
                    </p:cNvCxnSpPr>
                    <p:nvPr/>
                  </p:nvCxnSpPr>
                  <p:spPr>
                    <a:xfrm>
                      <a:off x="5735970" y="3326085"/>
                      <a:ext cx="64008" cy="0"/>
                    </a:xfrm>
                    <a:prstGeom prst="line">
                      <a:avLst/>
                    </a:prstGeom>
                    <a:noFill/>
                    <a:ln w="19050" cap="flat" cmpd="sng" algn="ctr">
                      <a:solidFill>
                        <a:srgbClr val="ABABAB"/>
                      </a:solidFill>
                      <a:prstDash val="solid"/>
                      <a:miter lim="800000"/>
                    </a:ln>
                    <a:effectLst/>
                  </p:spPr>
                </p:cxnSp>
                <p:cxnSp>
                  <p:nvCxnSpPr>
                    <p:cNvPr id="35" name="Straight Connector 34">
                      <a:extLst>
                        <a:ext uri="{FF2B5EF4-FFF2-40B4-BE49-F238E27FC236}">
                          <a16:creationId xmlns:a16="http://schemas.microsoft.com/office/drawing/2014/main" id="{F8092A07-5863-3B05-3E1F-B268D9426B86}"/>
                        </a:ext>
                      </a:extLst>
                    </p:cNvPr>
                    <p:cNvCxnSpPr>
                      <a:cxnSpLocks noGrp="1" noRot="1" noMove="1" noResize="1" noEditPoints="1" noAdjustHandles="1" noChangeArrowheads="1" noChangeShapeType="1"/>
                    </p:cNvCxnSpPr>
                    <p:nvPr/>
                  </p:nvCxnSpPr>
                  <p:spPr>
                    <a:xfrm rot="5400000">
                      <a:off x="5735967" y="3326085"/>
                      <a:ext cx="64008" cy="0"/>
                    </a:xfrm>
                    <a:prstGeom prst="line">
                      <a:avLst/>
                    </a:prstGeom>
                    <a:noFill/>
                    <a:ln w="19050" cap="flat" cmpd="sng" algn="ctr">
                      <a:solidFill>
                        <a:srgbClr val="ABABAB"/>
                      </a:solidFill>
                      <a:prstDash val="solid"/>
                      <a:miter lim="800000"/>
                    </a:ln>
                    <a:effectLst/>
                  </p:spPr>
                </p:cxnSp>
              </p:grpSp>
              <p:cxnSp>
                <p:nvCxnSpPr>
                  <p:cNvPr id="17" name="Straight Connector 16">
                    <a:extLst>
                      <a:ext uri="{FF2B5EF4-FFF2-40B4-BE49-F238E27FC236}">
                        <a16:creationId xmlns:a16="http://schemas.microsoft.com/office/drawing/2014/main" id="{2FF8D2FB-3269-DE30-DCAB-5087D3D09823}"/>
                      </a:ext>
                    </a:extLst>
                  </p:cNvPr>
                  <p:cNvCxnSpPr>
                    <a:cxnSpLocks noGrp="1" noRot="1" noMove="1" noResize="1" noEditPoints="1" noAdjustHandles="1" noChangeArrowheads="1" noChangeShapeType="1"/>
                  </p:cNvCxnSpPr>
                  <p:nvPr/>
                </p:nvCxnSpPr>
                <p:spPr>
                  <a:xfrm flipH="1" flipV="1">
                    <a:off x="9625961" y="472804"/>
                    <a:ext cx="953" cy="549476"/>
                  </a:xfrm>
                  <a:prstGeom prst="line">
                    <a:avLst/>
                  </a:prstGeom>
                  <a:noFill/>
                  <a:ln w="9525" cap="flat" cmpd="sng" algn="ctr">
                    <a:solidFill>
                      <a:srgbClr val="ABABAB">
                        <a:alpha val="15000"/>
                      </a:srgbClr>
                    </a:solidFill>
                    <a:prstDash val="solid"/>
                    <a:miter lim="800000"/>
                  </a:ln>
                  <a:effectLst/>
                </p:spPr>
              </p:cxnSp>
              <p:cxnSp>
                <p:nvCxnSpPr>
                  <p:cNvPr id="18" name="Straight Connector 17">
                    <a:extLst>
                      <a:ext uri="{FF2B5EF4-FFF2-40B4-BE49-F238E27FC236}">
                        <a16:creationId xmlns:a16="http://schemas.microsoft.com/office/drawing/2014/main" id="{10C62CEA-5E10-6D47-0E11-3A7F2D15B247}"/>
                      </a:ext>
                    </a:extLst>
                  </p:cNvPr>
                  <p:cNvCxnSpPr>
                    <a:cxnSpLocks noGrp="1" noRot="1" noMove="1" noResize="1" noEditPoints="1" noAdjustHandles="1" noChangeArrowheads="1" noChangeShapeType="1"/>
                  </p:cNvCxnSpPr>
                  <p:nvPr/>
                </p:nvCxnSpPr>
                <p:spPr>
                  <a:xfrm flipH="1" flipV="1">
                    <a:off x="10162242" y="472804"/>
                    <a:ext cx="953" cy="549476"/>
                  </a:xfrm>
                  <a:prstGeom prst="line">
                    <a:avLst/>
                  </a:prstGeom>
                  <a:noFill/>
                  <a:ln w="9525" cap="flat" cmpd="sng" algn="ctr">
                    <a:solidFill>
                      <a:srgbClr val="ABABAB">
                        <a:alpha val="15000"/>
                      </a:srgbClr>
                    </a:solidFill>
                    <a:prstDash val="solid"/>
                    <a:miter lim="800000"/>
                  </a:ln>
                  <a:effectLst/>
                </p:spPr>
              </p:cxnSp>
              <p:cxnSp>
                <p:nvCxnSpPr>
                  <p:cNvPr id="19" name="Straight Connector 18">
                    <a:extLst>
                      <a:ext uri="{FF2B5EF4-FFF2-40B4-BE49-F238E27FC236}">
                        <a16:creationId xmlns:a16="http://schemas.microsoft.com/office/drawing/2014/main" id="{1BA2EB00-8A09-6F1F-22CC-BC47B24157F1}"/>
                      </a:ext>
                    </a:extLst>
                  </p:cNvPr>
                  <p:cNvCxnSpPr>
                    <a:cxnSpLocks noGrp="1" noRot="1" noMove="1" noResize="1" noEditPoints="1" noAdjustHandles="1" noChangeArrowheads="1" noChangeShapeType="1"/>
                  </p:cNvCxnSpPr>
                  <p:nvPr/>
                </p:nvCxnSpPr>
                <p:spPr>
                  <a:xfrm flipH="1" flipV="1">
                    <a:off x="10698523" y="472804"/>
                    <a:ext cx="953" cy="549476"/>
                  </a:xfrm>
                  <a:prstGeom prst="line">
                    <a:avLst/>
                  </a:prstGeom>
                  <a:noFill/>
                  <a:ln w="9525" cap="flat" cmpd="sng" algn="ctr">
                    <a:solidFill>
                      <a:srgbClr val="ABABAB">
                        <a:alpha val="15000"/>
                      </a:srgbClr>
                    </a:solidFill>
                    <a:prstDash val="solid"/>
                    <a:miter lim="800000"/>
                  </a:ln>
                  <a:effectLst/>
                </p:spPr>
              </p:cxnSp>
              <p:cxnSp>
                <p:nvCxnSpPr>
                  <p:cNvPr id="20" name="Straight Connector 19">
                    <a:extLst>
                      <a:ext uri="{FF2B5EF4-FFF2-40B4-BE49-F238E27FC236}">
                        <a16:creationId xmlns:a16="http://schemas.microsoft.com/office/drawing/2014/main" id="{05EA78DF-316E-9279-2BD7-E7279EA13EB1}"/>
                      </a:ext>
                    </a:extLst>
                  </p:cNvPr>
                  <p:cNvCxnSpPr>
                    <a:cxnSpLocks noGrp="1" noRot="1" noMove="1" noResize="1" noEditPoints="1" noAdjustHandles="1" noChangeArrowheads="1" noChangeShapeType="1"/>
                  </p:cNvCxnSpPr>
                  <p:nvPr/>
                </p:nvCxnSpPr>
                <p:spPr>
                  <a:xfrm flipH="1" flipV="1">
                    <a:off x="8317127" y="464292"/>
                    <a:ext cx="953" cy="549475"/>
                  </a:xfrm>
                  <a:prstGeom prst="line">
                    <a:avLst/>
                  </a:prstGeom>
                  <a:noFill/>
                  <a:ln w="9525" cap="flat" cmpd="sng" algn="ctr">
                    <a:solidFill>
                      <a:srgbClr val="ABABAB">
                        <a:alpha val="15000"/>
                      </a:srgbClr>
                    </a:solidFill>
                    <a:prstDash val="solid"/>
                    <a:miter lim="800000"/>
                  </a:ln>
                  <a:effectLst/>
                </p:spPr>
              </p:cxnSp>
              <p:pic>
                <p:nvPicPr>
                  <p:cNvPr id="21" name="Graphic 20" descr="Daily calendar outline">
                    <a:extLst>
                      <a:ext uri="{FF2B5EF4-FFF2-40B4-BE49-F238E27FC236}">
                        <a16:creationId xmlns:a16="http://schemas.microsoft.com/office/drawing/2014/main" id="{7B75F4C8-56E2-A0AE-860B-22F290F1DBC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9419" y="656102"/>
                    <a:ext cx="182880" cy="182880"/>
                  </a:xfrm>
                  <a:prstGeom prst="rect">
                    <a:avLst/>
                  </a:prstGeom>
                </p:spPr>
              </p:pic>
              <p:pic>
                <p:nvPicPr>
                  <p:cNvPr id="22" name="Graphic 21" descr="Ringer outline">
                    <a:extLst>
                      <a:ext uri="{FF2B5EF4-FFF2-40B4-BE49-F238E27FC236}">
                        <a16:creationId xmlns:a16="http://schemas.microsoft.com/office/drawing/2014/main" id="{F7CCC2A1-94CA-3589-8DCA-2E6EF41ED9BB}"/>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03138" y="656102"/>
                    <a:ext cx="182880" cy="182880"/>
                  </a:xfrm>
                  <a:prstGeom prst="rect">
                    <a:avLst/>
                  </a:prstGeom>
                </p:spPr>
              </p:pic>
              <p:sp>
                <p:nvSpPr>
                  <p:cNvPr id="23" name="Rectangle: Rounded Corners 22">
                    <a:extLst>
                      <a:ext uri="{FF2B5EF4-FFF2-40B4-BE49-F238E27FC236}">
                        <a16:creationId xmlns:a16="http://schemas.microsoft.com/office/drawing/2014/main" id="{B68AC976-6777-2464-564F-3CAF7D38AD98}"/>
                      </a:ext>
                    </a:extLst>
                  </p:cNvPr>
                  <p:cNvSpPr>
                    <a:spLocks noGrp="1" noRot="1" noChangeAspect="1" noMove="1" noResize="1" noEditPoints="1" noAdjustHandles="1" noChangeArrowheads="1" noChangeShapeType="1"/>
                  </p:cNvSpPr>
                  <p:nvPr/>
                </p:nvSpPr>
                <p:spPr>
                  <a:xfrm>
                    <a:off x="9872682" y="608664"/>
                    <a:ext cx="182880" cy="125465"/>
                  </a:xfrm>
                  <a:prstGeom prst="roundRect">
                    <a:avLst>
                      <a:gd name="adj" fmla="val 50000"/>
                    </a:avLst>
                  </a:prstGeom>
                  <a:solidFill>
                    <a:srgbClr val="F40000"/>
                  </a:solidFill>
                  <a:ln w="190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a:ea typeface="+mn-ea"/>
                        <a:cs typeface="+mn-cs"/>
                      </a:rPr>
                      <a:t>1</a:t>
                    </a:r>
                  </a:p>
                </p:txBody>
              </p:sp>
              <p:grpSp>
                <p:nvGrpSpPr>
                  <p:cNvPr id="24" name="Three dots">
                    <a:extLst>
                      <a:ext uri="{FF2B5EF4-FFF2-40B4-BE49-F238E27FC236}">
                        <a16:creationId xmlns:a16="http://schemas.microsoft.com/office/drawing/2014/main" id="{86A15596-D554-63F4-1052-8935E139489E}"/>
                      </a:ext>
                    </a:extLst>
                  </p:cNvPr>
                  <p:cNvGrpSpPr>
                    <a:grpSpLocks noGrp="1" noUngrp="1" noRot="1" noMove="1" noResize="1"/>
                  </p:cNvGrpSpPr>
                  <p:nvPr/>
                </p:nvGrpSpPr>
                <p:grpSpPr>
                  <a:xfrm>
                    <a:off x="10875701" y="670990"/>
                    <a:ext cx="18288" cy="153104"/>
                    <a:chOff x="10875701" y="670990"/>
                    <a:chExt cx="18288" cy="153104"/>
                  </a:xfrm>
                </p:grpSpPr>
                <p:sp>
                  <p:nvSpPr>
                    <p:cNvPr id="31" name="Oval 30">
                      <a:extLst>
                        <a:ext uri="{FF2B5EF4-FFF2-40B4-BE49-F238E27FC236}">
                          <a16:creationId xmlns:a16="http://schemas.microsoft.com/office/drawing/2014/main" id="{46DC2E36-AEFC-9222-6A2F-E50F2A1956B7}"/>
                        </a:ext>
                      </a:extLst>
                    </p:cNvPr>
                    <p:cNvSpPr>
                      <a:spLocks noGrp="1" noRot="1" noMove="1" noResize="1" noEditPoints="1" noAdjustHandles="1" noChangeArrowheads="1" noChangeShapeType="1"/>
                    </p:cNvSpPr>
                    <p:nvPr/>
                  </p:nvSpPr>
                  <p:spPr>
                    <a:xfrm>
                      <a:off x="10875701" y="670990"/>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32" name="Oval 31">
                      <a:extLst>
                        <a:ext uri="{FF2B5EF4-FFF2-40B4-BE49-F238E27FC236}">
                          <a16:creationId xmlns:a16="http://schemas.microsoft.com/office/drawing/2014/main" id="{FC50E5E6-74CE-17A3-7A7F-B85387B1305C}"/>
                        </a:ext>
                      </a:extLst>
                    </p:cNvPr>
                    <p:cNvSpPr>
                      <a:spLocks noGrp="1" noRot="1" noMove="1" noResize="1" noEditPoints="1" noAdjustHandles="1" noChangeArrowheads="1" noChangeShapeType="1"/>
                    </p:cNvSpPr>
                    <p:nvPr/>
                  </p:nvSpPr>
                  <p:spPr>
                    <a:xfrm>
                      <a:off x="10875701" y="805806"/>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sp>
                  <p:nvSpPr>
                    <p:cNvPr id="33" name="Oval 32">
                      <a:extLst>
                        <a:ext uri="{FF2B5EF4-FFF2-40B4-BE49-F238E27FC236}">
                          <a16:creationId xmlns:a16="http://schemas.microsoft.com/office/drawing/2014/main" id="{9C0A9E20-0696-A9AE-8234-6A0AB74E4A24}"/>
                        </a:ext>
                      </a:extLst>
                    </p:cNvPr>
                    <p:cNvSpPr>
                      <a:spLocks noGrp="1" noRot="1" noMove="1" noResize="1" noEditPoints="1" noAdjustHandles="1" noChangeArrowheads="1" noChangeShapeType="1"/>
                    </p:cNvSpPr>
                    <p:nvPr/>
                  </p:nvSpPr>
                  <p:spPr>
                    <a:xfrm>
                      <a:off x="10875701" y="738399"/>
                      <a:ext cx="18288" cy="18288"/>
                    </a:xfrm>
                    <a:prstGeom prst="ellipse">
                      <a:avLst/>
                    </a:prstGeom>
                    <a:solidFill>
                      <a:srgbClr val="ABABAB"/>
                    </a:solidFill>
                    <a:ln w="19050" cap="flat" cmpd="sng" algn="ctr">
                      <a:solidFill>
                        <a:srgbClr val="ABABA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BABAB"/>
                        </a:solidFill>
                        <a:effectLst/>
                        <a:uLnTx/>
                        <a:uFillTx/>
                        <a:latin typeface="Arial"/>
                        <a:ea typeface="+mn-ea"/>
                        <a:cs typeface="+mn-cs"/>
                      </a:endParaRPr>
                    </a:p>
                  </p:txBody>
                </p:sp>
              </p:grpSp>
              <p:pic>
                <p:nvPicPr>
                  <p:cNvPr id="25" name="Graphic 24" descr="User outline">
                    <a:extLst>
                      <a:ext uri="{FF2B5EF4-FFF2-40B4-BE49-F238E27FC236}">
                        <a16:creationId xmlns:a16="http://schemas.microsoft.com/office/drawing/2014/main" id="{40E76CDA-5B05-E73B-5437-1634B891B117}"/>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9854" y="625455"/>
                    <a:ext cx="182880" cy="182880"/>
                  </a:xfrm>
                  <a:prstGeom prst="rect">
                    <a:avLst/>
                  </a:prstGeom>
                </p:spPr>
              </p:pic>
              <p:sp>
                <p:nvSpPr>
                  <p:cNvPr id="26" name="TextBox 25">
                    <a:extLst>
                      <a:ext uri="{FF2B5EF4-FFF2-40B4-BE49-F238E27FC236}">
                        <a16:creationId xmlns:a16="http://schemas.microsoft.com/office/drawing/2014/main" id="{B5812D9F-ACA0-ED9F-275D-26E3F4C17763}"/>
                      </a:ext>
                    </a:extLst>
                  </p:cNvPr>
                  <p:cNvSpPr txBox="1">
                    <a:spLocks noGrp="1" noRot="1" noMove="1" noResize="1" noEditPoints="1" noAdjustHandles="1" noChangeArrowheads="1" noChangeShapeType="1"/>
                  </p:cNvSpPr>
                  <p:nvPr/>
                </p:nvSpPr>
                <p:spPr>
                  <a:xfrm>
                    <a:off x="8588055" y="598355"/>
                    <a:ext cx="867545" cy="246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000" b="0" i="0" u="none" strike="noStrike" kern="0" cap="none" spc="0" normalizeH="0" baseline="0" noProof="0" dirty="0">
                        <a:ln>
                          <a:noFill/>
                        </a:ln>
                        <a:solidFill>
                          <a:srgbClr val="ABABAB"/>
                        </a:solidFill>
                        <a:effectLst/>
                        <a:uLnTx/>
                        <a:uFillTx/>
                      </a:rPr>
                      <a:t>Користувач</a:t>
                    </a:r>
                  </a:p>
                </p:txBody>
              </p:sp>
              <p:cxnSp>
                <p:nvCxnSpPr>
                  <p:cNvPr id="27" name="Straight Connector 26">
                    <a:extLst>
                      <a:ext uri="{FF2B5EF4-FFF2-40B4-BE49-F238E27FC236}">
                        <a16:creationId xmlns:a16="http://schemas.microsoft.com/office/drawing/2014/main" id="{A1821D92-9D09-FD59-CDBC-5111E6D248BC}"/>
                      </a:ext>
                    </a:extLst>
                  </p:cNvPr>
                  <p:cNvCxnSpPr>
                    <a:cxnSpLocks noGrp="1" noRot="1" noMove="1" noResize="1" noEditPoints="1" noAdjustHandles="1" noChangeArrowheads="1" noChangeShapeType="1"/>
                  </p:cNvCxnSpPr>
                  <p:nvPr/>
                </p:nvCxnSpPr>
                <p:spPr>
                  <a:xfrm>
                    <a:off x="1250977" y="689381"/>
                    <a:ext cx="182880" cy="0"/>
                  </a:xfrm>
                  <a:prstGeom prst="line">
                    <a:avLst/>
                  </a:prstGeom>
                  <a:noFill/>
                  <a:ln w="19050" cap="flat" cmpd="sng" algn="ctr">
                    <a:solidFill>
                      <a:srgbClr val="ABABAB"/>
                    </a:solidFill>
                    <a:prstDash val="solid"/>
                    <a:miter lim="800000"/>
                  </a:ln>
                  <a:effectLst/>
                </p:spPr>
              </p:cxnSp>
              <p:cxnSp>
                <p:nvCxnSpPr>
                  <p:cNvPr id="28" name="Straight Connector 27">
                    <a:extLst>
                      <a:ext uri="{FF2B5EF4-FFF2-40B4-BE49-F238E27FC236}">
                        <a16:creationId xmlns:a16="http://schemas.microsoft.com/office/drawing/2014/main" id="{6B7AC8A2-474E-7AEF-709F-83427CB988BC}"/>
                      </a:ext>
                    </a:extLst>
                  </p:cNvPr>
                  <p:cNvCxnSpPr>
                    <a:cxnSpLocks noGrp="1" noRot="1" noMove="1" noResize="1" noEditPoints="1" noAdjustHandles="1" noChangeArrowheads="1" noChangeShapeType="1"/>
                  </p:cNvCxnSpPr>
                  <p:nvPr/>
                </p:nvCxnSpPr>
                <p:spPr>
                  <a:xfrm>
                    <a:off x="1250977" y="756056"/>
                    <a:ext cx="182880" cy="0"/>
                  </a:xfrm>
                  <a:prstGeom prst="line">
                    <a:avLst/>
                  </a:prstGeom>
                  <a:noFill/>
                  <a:ln w="19050" cap="flat" cmpd="sng" algn="ctr">
                    <a:solidFill>
                      <a:srgbClr val="ABABAB"/>
                    </a:solidFill>
                    <a:prstDash val="solid"/>
                    <a:miter lim="800000"/>
                  </a:ln>
                  <a:effectLst/>
                </p:spPr>
              </p:cxnSp>
              <p:cxnSp>
                <p:nvCxnSpPr>
                  <p:cNvPr id="29" name="Straight Connector 28">
                    <a:extLst>
                      <a:ext uri="{FF2B5EF4-FFF2-40B4-BE49-F238E27FC236}">
                        <a16:creationId xmlns:a16="http://schemas.microsoft.com/office/drawing/2014/main" id="{7F5ABC3E-9EC8-FF3F-CAB8-0895CE6FDA85}"/>
                      </a:ext>
                    </a:extLst>
                  </p:cNvPr>
                  <p:cNvCxnSpPr>
                    <a:cxnSpLocks noGrp="1" noRot="1" noMove="1" noResize="1" noEditPoints="1" noAdjustHandles="1" noChangeArrowheads="1" noChangeShapeType="1"/>
                  </p:cNvCxnSpPr>
                  <p:nvPr/>
                </p:nvCxnSpPr>
                <p:spPr>
                  <a:xfrm>
                    <a:off x="1250977" y="822731"/>
                    <a:ext cx="182880" cy="0"/>
                  </a:xfrm>
                  <a:prstGeom prst="line">
                    <a:avLst/>
                  </a:prstGeom>
                  <a:noFill/>
                  <a:ln w="19050" cap="flat" cmpd="sng" algn="ctr">
                    <a:solidFill>
                      <a:srgbClr val="ABABAB"/>
                    </a:solidFill>
                    <a:prstDash val="solid"/>
                    <a:miter lim="800000"/>
                  </a:ln>
                  <a:effectLst/>
                </p:spPr>
              </p:cxnSp>
              <p:pic>
                <p:nvPicPr>
                  <p:cNvPr id="30" name="Picture 29">
                    <a:extLst>
                      <a:ext uri="{FF2B5EF4-FFF2-40B4-BE49-F238E27FC236}">
                        <a16:creationId xmlns:a16="http://schemas.microsoft.com/office/drawing/2014/main" id="{C729B8F5-8DC9-430F-DE6C-15081A4F5B6C}"/>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1595318" y="598355"/>
                    <a:ext cx="1949010" cy="290142"/>
                  </a:xfrm>
                  <a:prstGeom prst="rect">
                    <a:avLst/>
                  </a:prstGeom>
                </p:spPr>
              </p:pic>
            </p:grpSp>
          </p:grpSp>
          <p:sp>
            <p:nvSpPr>
              <p:cNvPr id="9" name="Frame">
                <a:extLst>
                  <a:ext uri="{FF2B5EF4-FFF2-40B4-BE49-F238E27FC236}">
                    <a16:creationId xmlns:a16="http://schemas.microsoft.com/office/drawing/2014/main" id="{14CDDC61-3AD1-F722-D907-AD216E12CED7}"/>
                  </a:ext>
                </a:extLst>
              </p:cNvPr>
              <p:cNvSpPr>
                <a:spLocks noGrp="1" noRot="1" noChangeAspect="1" noMove="1" noResize="1" noEditPoints="1" noAdjustHandles="1" noChangeArrowheads="1" noChangeShapeType="1"/>
              </p:cNvSpPr>
              <p:nvPr/>
            </p:nvSpPr>
            <p:spPr>
              <a:xfrm>
                <a:off x="923556" y="1492565"/>
                <a:ext cx="10058400" cy="5657850"/>
              </a:xfrm>
              <a:prstGeom prst="roundRect">
                <a:avLst>
                  <a:gd name="adj" fmla="val 2266"/>
                </a:avLst>
              </a:prstGeom>
              <a:noFill/>
              <a:ln w="76200" cap="flat" cmpd="sng" algn="ctr">
                <a:solidFill>
                  <a:schemeClr val="tx1"/>
                </a:solidFill>
                <a:prstDash val="solid"/>
                <a:miter lim="800000"/>
              </a:ln>
              <a:effectLst>
                <a:outerShdw blurRad="50800" dist="38100" dir="18900000" algn="bl" rotWithShape="0">
                  <a:prstClr val="black">
                    <a:alpha val="40000"/>
                  </a:prstClr>
                </a:outerShdw>
              </a:effectLst>
              <a:scene3d>
                <a:camera prst="orthographicFront"/>
                <a:lightRig rig="threePt" dir="t"/>
              </a:scene3d>
              <a:sp3d>
                <a:bevelT prst="relaxedIns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BABAB"/>
                  </a:solidFill>
                  <a:effectLst/>
                  <a:uLnTx/>
                  <a:uFillTx/>
                  <a:latin typeface="Arial"/>
                  <a:ea typeface="+mn-ea"/>
                  <a:cs typeface="+mn-cs"/>
                </a:endParaRPr>
              </a:p>
            </p:txBody>
          </p:sp>
        </p:grpSp>
        <p:sp>
          <p:nvSpPr>
            <p:cNvPr id="49" name="Rectangle 48">
              <a:extLst>
                <a:ext uri="{FF2B5EF4-FFF2-40B4-BE49-F238E27FC236}">
                  <a16:creationId xmlns:a16="http://schemas.microsoft.com/office/drawing/2014/main" id="{4F45D6B5-44A1-3D0C-C902-1BBB6533462E}"/>
                </a:ext>
              </a:extLst>
            </p:cNvPr>
            <p:cNvSpPr>
              <a:spLocks noGrp="1" noRot="1" noMove="1" noResize="1" noEditPoints="1" noAdjustHandles="1" noChangeArrowheads="1" noChangeShapeType="1"/>
            </p:cNvSpPr>
            <p:nvPr/>
          </p:nvSpPr>
          <p:spPr>
            <a:xfrm flipH="1">
              <a:off x="8673927" y="2951257"/>
              <a:ext cx="3337560" cy="562763"/>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effectLst/>
                </a:rPr>
                <a:t>Відкрити матеріали учаснику захисту</a:t>
              </a:r>
            </a:p>
          </p:txBody>
        </p:sp>
        <p:cxnSp>
          <p:nvCxnSpPr>
            <p:cNvPr id="50" name="Connector: Elbow 49">
              <a:extLst>
                <a:ext uri="{FF2B5EF4-FFF2-40B4-BE49-F238E27FC236}">
                  <a16:creationId xmlns:a16="http://schemas.microsoft.com/office/drawing/2014/main" id="{51C89A1D-6384-2FA4-E567-98710ED989FA}"/>
                </a:ext>
              </a:extLst>
            </p:cNvPr>
            <p:cNvCxnSpPr>
              <a:cxnSpLocks noGrp="1" noRot="1" noMove="1" noResize="1" noEditPoints="1" noAdjustHandles="1" noChangeArrowheads="1" noChangeShapeType="1"/>
              <a:stCxn id="70" idx="2"/>
              <a:endCxn id="49" idx="3"/>
            </p:cNvCxnSpPr>
            <p:nvPr/>
          </p:nvCxnSpPr>
          <p:spPr>
            <a:xfrm rot="16200000" flipH="1">
              <a:off x="8017828" y="2576540"/>
              <a:ext cx="605360" cy="706838"/>
            </a:xfrm>
            <a:prstGeom prst="bentConnector2">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52" name="Rectangle: Rounded Corners 51">
              <a:extLst>
                <a:ext uri="{FF2B5EF4-FFF2-40B4-BE49-F238E27FC236}">
                  <a16:creationId xmlns:a16="http://schemas.microsoft.com/office/drawing/2014/main" id="{B5A8B03A-A77C-9479-D13D-4F419C9B807A}"/>
                </a:ext>
              </a:extLst>
            </p:cNvPr>
            <p:cNvSpPr>
              <a:spLocks noGrp="1" noRot="1" noMove="1" noResize="1" noEditPoints="1" noAdjustHandles="1" noChangeArrowheads="1" noChangeShapeType="1"/>
            </p:cNvSpPr>
            <p:nvPr/>
          </p:nvSpPr>
          <p:spPr>
            <a:xfrm>
              <a:off x="721827" y="2925951"/>
              <a:ext cx="1343193" cy="306688"/>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E220B881-C07A-DA4A-8666-CB0D0119689B}"/>
                </a:ext>
              </a:extLst>
            </p:cNvPr>
            <p:cNvSpPr>
              <a:spLocks noGrp="1" noRot="1" noMove="1" noResize="1" noEditPoints="1" noAdjustHandles="1" noChangeArrowheads="1" noChangeShapeType="1"/>
            </p:cNvSpPr>
            <p:nvPr/>
          </p:nvSpPr>
          <p:spPr>
            <a:xfrm>
              <a:off x="729939" y="3292394"/>
              <a:ext cx="7541119" cy="1911744"/>
            </a:xfrm>
            <a:prstGeom prst="roundRect">
              <a:avLst>
                <a:gd name="adj" fmla="val 5185"/>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6C8709A4-4464-0A3E-E730-B4A79E932E26}"/>
                </a:ext>
              </a:extLst>
            </p:cNvPr>
            <p:cNvSpPr>
              <a:spLocks noGrp="1" noRot="1" noMove="1" noResize="1" noEditPoints="1" noAdjustHandles="1" noChangeArrowheads="1" noChangeShapeType="1"/>
            </p:cNvSpPr>
            <p:nvPr/>
          </p:nvSpPr>
          <p:spPr>
            <a:xfrm>
              <a:off x="729939" y="5502721"/>
              <a:ext cx="7541119" cy="713138"/>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D84685D-B13E-2C57-9EB5-4DCC2C536AA2}"/>
                </a:ext>
              </a:extLst>
            </p:cNvPr>
            <p:cNvSpPr>
              <a:spLocks noGrp="1" noRot="1" noMove="1" noResize="1" noEditPoints="1" noAdjustHandles="1" noChangeArrowheads="1" noChangeShapeType="1"/>
            </p:cNvSpPr>
            <p:nvPr/>
          </p:nvSpPr>
          <p:spPr>
            <a:xfrm flipH="1">
              <a:off x="8673927" y="3616636"/>
              <a:ext cx="3337560" cy="577957"/>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rPr>
                <a:t>Обрати статус кримінально провадження</a:t>
              </a:r>
              <a:endParaRPr lang="uk-UA" sz="1600" dirty="0">
                <a:solidFill>
                  <a:schemeClr val="tx1"/>
                </a:solidFill>
                <a:effectLst/>
              </a:endParaRPr>
            </a:p>
          </p:txBody>
        </p:sp>
        <p:cxnSp>
          <p:nvCxnSpPr>
            <p:cNvPr id="60" name="Connector: Elbow 59">
              <a:extLst>
                <a:ext uri="{FF2B5EF4-FFF2-40B4-BE49-F238E27FC236}">
                  <a16:creationId xmlns:a16="http://schemas.microsoft.com/office/drawing/2014/main" id="{9C78F23C-E54A-9CA8-5B42-37FA51E72341}"/>
                </a:ext>
              </a:extLst>
            </p:cNvPr>
            <p:cNvCxnSpPr>
              <a:cxnSpLocks noGrp="1" noRot="1" noMove="1" noResize="1" noEditPoints="1" noAdjustHandles="1" noChangeArrowheads="1" noChangeShapeType="1"/>
              <a:stCxn id="67" idx="2"/>
              <a:endCxn id="59" idx="3"/>
            </p:cNvCxnSpPr>
            <p:nvPr/>
          </p:nvCxnSpPr>
          <p:spPr>
            <a:xfrm rot="16200000" flipH="1">
              <a:off x="7531154" y="2762842"/>
              <a:ext cx="1278336" cy="1007210"/>
            </a:xfrm>
            <a:prstGeom prst="bentConnector2">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25A0FEFE-CDE5-4AA6-3E75-32DF49BECD5B}"/>
                </a:ext>
              </a:extLst>
            </p:cNvPr>
            <p:cNvSpPr>
              <a:spLocks noGrp="1" noRot="1" noMove="1" noResize="1" noEditPoints="1" noAdjustHandles="1" noChangeArrowheads="1" noChangeShapeType="1"/>
            </p:cNvSpPr>
            <p:nvPr/>
          </p:nvSpPr>
          <p:spPr>
            <a:xfrm flipH="1">
              <a:off x="8673927" y="4297209"/>
              <a:ext cx="3337560" cy="330827"/>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rPr>
                <a:t>Стан робочого процесу КП</a:t>
              </a:r>
              <a:endParaRPr lang="uk-UA" sz="1600" dirty="0">
                <a:solidFill>
                  <a:schemeClr val="tx1"/>
                </a:solidFill>
                <a:effectLst/>
              </a:endParaRPr>
            </a:p>
          </p:txBody>
        </p:sp>
        <p:cxnSp>
          <p:nvCxnSpPr>
            <p:cNvPr id="62" name="Connector: Elbow 61">
              <a:extLst>
                <a:ext uri="{FF2B5EF4-FFF2-40B4-BE49-F238E27FC236}">
                  <a16:creationId xmlns:a16="http://schemas.microsoft.com/office/drawing/2014/main" id="{989DC4AA-DA69-3EF1-61BA-DA62EC4065D4}"/>
                </a:ext>
              </a:extLst>
            </p:cNvPr>
            <p:cNvCxnSpPr>
              <a:cxnSpLocks noGrp="1" noRot="1" noMove="1" noResize="1" noEditPoints="1" noAdjustHandles="1" noChangeArrowheads="1" noChangeShapeType="1"/>
              <a:stCxn id="52" idx="3"/>
              <a:endCxn id="61" idx="3"/>
            </p:cNvCxnSpPr>
            <p:nvPr/>
          </p:nvCxnSpPr>
          <p:spPr>
            <a:xfrm>
              <a:off x="2065020" y="3079295"/>
              <a:ext cx="6608907" cy="1383328"/>
            </a:xfrm>
            <a:prstGeom prst="bentConnector3">
              <a:avLst>
                <a:gd name="adj1" fmla="val 66603"/>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15707B5A-F64C-C60F-0691-89D51B15A75A}"/>
                </a:ext>
              </a:extLst>
            </p:cNvPr>
            <p:cNvSpPr>
              <a:spLocks noGrp="1" noRot="1" noMove="1" noResize="1" noEditPoints="1" noAdjustHandles="1" noChangeArrowheads="1" noChangeShapeType="1"/>
            </p:cNvSpPr>
            <p:nvPr/>
          </p:nvSpPr>
          <p:spPr>
            <a:xfrm flipH="1">
              <a:off x="8673927" y="4730652"/>
              <a:ext cx="3337560" cy="874688"/>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effectLst/>
                </a:rPr>
                <a:t>Загальна інформація та блоки: Слідчі, Прокурори та Планування КП</a:t>
              </a:r>
            </a:p>
          </p:txBody>
        </p:sp>
        <p:cxnSp>
          <p:nvCxnSpPr>
            <p:cNvPr id="64" name="Connector: Elbow 63">
              <a:extLst>
                <a:ext uri="{FF2B5EF4-FFF2-40B4-BE49-F238E27FC236}">
                  <a16:creationId xmlns:a16="http://schemas.microsoft.com/office/drawing/2014/main" id="{0285F1C3-8434-153B-7896-5953BC8DA9C4}"/>
                </a:ext>
              </a:extLst>
            </p:cNvPr>
            <p:cNvCxnSpPr>
              <a:cxnSpLocks noGrp="1" noRot="1" noMove="1" noResize="1" noEditPoints="1" noAdjustHandles="1" noChangeArrowheads="1" noChangeShapeType="1"/>
              <a:stCxn id="53" idx="2"/>
              <a:endCxn id="63" idx="3"/>
            </p:cNvCxnSpPr>
            <p:nvPr/>
          </p:nvCxnSpPr>
          <p:spPr>
            <a:xfrm rot="5400000" flipH="1" flipV="1">
              <a:off x="6569142" y="3099353"/>
              <a:ext cx="36142" cy="4173428"/>
            </a:xfrm>
            <a:prstGeom prst="bentConnector4">
              <a:avLst>
                <a:gd name="adj1" fmla="val -396370"/>
                <a:gd name="adj2" fmla="val 96049"/>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375C2254-9B57-225D-DA54-8244B8A040CA}"/>
                </a:ext>
              </a:extLst>
            </p:cNvPr>
            <p:cNvSpPr>
              <a:spLocks noGrp="1" noRot="1" noMove="1" noResize="1" noEditPoints="1" noAdjustHandles="1" noChangeArrowheads="1" noChangeShapeType="1"/>
            </p:cNvSpPr>
            <p:nvPr/>
          </p:nvSpPr>
          <p:spPr>
            <a:xfrm flipH="1">
              <a:off x="8673927" y="5707957"/>
              <a:ext cx="3337560" cy="579383"/>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rPr>
                <a:t>Блок Документи та </a:t>
              </a:r>
              <a:br>
                <a:rPr lang="uk-UA" sz="1600" dirty="0">
                  <a:solidFill>
                    <a:schemeClr val="tx1"/>
                  </a:solidFill>
                </a:rPr>
              </a:br>
              <a:r>
                <a:rPr lang="uk-UA" sz="1600" dirty="0">
                  <a:solidFill>
                    <a:schemeClr val="tx1"/>
                  </a:solidFill>
                </a:rPr>
                <a:t>Процесуальні дії</a:t>
              </a:r>
              <a:endParaRPr lang="uk-UA" sz="1600" dirty="0">
                <a:solidFill>
                  <a:schemeClr val="tx1"/>
                </a:solidFill>
                <a:effectLst/>
              </a:endParaRPr>
            </a:p>
          </p:txBody>
        </p:sp>
        <p:cxnSp>
          <p:nvCxnSpPr>
            <p:cNvPr id="66" name="Connector: Elbow 65">
              <a:extLst>
                <a:ext uri="{FF2B5EF4-FFF2-40B4-BE49-F238E27FC236}">
                  <a16:creationId xmlns:a16="http://schemas.microsoft.com/office/drawing/2014/main" id="{91B6FF52-FDA9-2B79-5918-E5EE32FE9D45}"/>
                </a:ext>
              </a:extLst>
            </p:cNvPr>
            <p:cNvCxnSpPr>
              <a:cxnSpLocks noGrp="1" noRot="1" noMove="1" noResize="1" noEditPoints="1" noAdjustHandles="1" noChangeArrowheads="1" noChangeShapeType="1"/>
              <a:stCxn id="83" idx="2"/>
              <a:endCxn id="65" idx="3"/>
            </p:cNvCxnSpPr>
            <p:nvPr/>
          </p:nvCxnSpPr>
          <p:spPr>
            <a:xfrm rot="16200000" flipH="1">
              <a:off x="6354645" y="3678366"/>
              <a:ext cx="463383" cy="4175182"/>
            </a:xfrm>
            <a:prstGeom prst="bentConnector2">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67" name="Rectangle: Rounded Corners 66">
              <a:extLst>
                <a:ext uri="{FF2B5EF4-FFF2-40B4-BE49-F238E27FC236}">
                  <a16:creationId xmlns:a16="http://schemas.microsoft.com/office/drawing/2014/main" id="{73B63F17-E8CB-E0A8-C7D0-848A85B7A815}"/>
                </a:ext>
              </a:extLst>
            </p:cNvPr>
            <p:cNvSpPr>
              <a:spLocks noGrp="1" noRot="1" noMove="1" noResize="1" noEditPoints="1" noAdjustHandles="1" noChangeArrowheads="1" noChangeShapeType="1"/>
            </p:cNvSpPr>
            <p:nvPr/>
          </p:nvSpPr>
          <p:spPr>
            <a:xfrm>
              <a:off x="7472031" y="2416381"/>
              <a:ext cx="389371" cy="210898"/>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10FCFFCB-F878-3F08-E189-C430DE43E3EF}"/>
                </a:ext>
              </a:extLst>
            </p:cNvPr>
            <p:cNvSpPr>
              <a:spLocks noGrp="1" noRot="1" noMove="1" noResize="1" noEditPoints="1" noAdjustHandles="1" noChangeArrowheads="1" noChangeShapeType="1"/>
            </p:cNvSpPr>
            <p:nvPr/>
          </p:nvSpPr>
          <p:spPr>
            <a:xfrm>
              <a:off x="7902889" y="2416381"/>
              <a:ext cx="128400" cy="210898"/>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18AB355B-3906-D073-5937-81935786F691}"/>
                </a:ext>
              </a:extLst>
            </p:cNvPr>
            <p:cNvSpPr>
              <a:spLocks noGrp="1" noRot="1" noMove="1" noResize="1" noEditPoints="1" noAdjustHandles="1" noChangeArrowheads="1" noChangeShapeType="1"/>
            </p:cNvSpPr>
            <p:nvPr/>
          </p:nvSpPr>
          <p:spPr>
            <a:xfrm>
              <a:off x="8107955" y="2417395"/>
              <a:ext cx="163103" cy="209883"/>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BD9AB2-80DB-E870-F607-4EBC16973EF3}"/>
                </a:ext>
              </a:extLst>
            </p:cNvPr>
            <p:cNvSpPr>
              <a:spLocks noGrp="1" noRot="1" noMove="1" noResize="1" noEditPoints="1" noAdjustHandles="1" noChangeArrowheads="1" noChangeShapeType="1"/>
            </p:cNvSpPr>
            <p:nvPr/>
          </p:nvSpPr>
          <p:spPr>
            <a:xfrm flipH="1">
              <a:off x="8673927" y="2285877"/>
              <a:ext cx="3337560" cy="562764"/>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rPr>
                <a:t>Відкрити/закрити панель коментарів</a:t>
              </a:r>
              <a:endParaRPr lang="uk-UA" sz="1600" dirty="0">
                <a:solidFill>
                  <a:schemeClr val="tx1"/>
                </a:solidFill>
                <a:effectLst/>
              </a:endParaRPr>
            </a:p>
          </p:txBody>
        </p:sp>
        <p:cxnSp>
          <p:nvCxnSpPr>
            <p:cNvPr id="73" name="Connector: Elbow 72">
              <a:extLst>
                <a:ext uri="{FF2B5EF4-FFF2-40B4-BE49-F238E27FC236}">
                  <a16:creationId xmlns:a16="http://schemas.microsoft.com/office/drawing/2014/main" id="{46B3BE92-1979-3B86-084B-9EA421626E00}"/>
                </a:ext>
              </a:extLst>
            </p:cNvPr>
            <p:cNvCxnSpPr>
              <a:cxnSpLocks noGrp="1" noRot="1" noMove="1" noResize="1" noEditPoints="1" noAdjustHandles="1" noChangeArrowheads="1" noChangeShapeType="1"/>
              <a:stCxn id="71" idx="2"/>
              <a:endCxn id="72" idx="3"/>
            </p:cNvCxnSpPr>
            <p:nvPr/>
          </p:nvCxnSpPr>
          <p:spPr>
            <a:xfrm rot="5400000" flipH="1" flipV="1">
              <a:off x="8401707" y="2355059"/>
              <a:ext cx="60019" cy="484420"/>
            </a:xfrm>
            <a:prstGeom prst="bentConnector4">
              <a:avLst>
                <a:gd name="adj1" fmla="val -248841"/>
                <a:gd name="adj2" fmla="val 58417"/>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D231BE58-E717-E2DE-F54A-807854ED10F9}"/>
                </a:ext>
              </a:extLst>
            </p:cNvPr>
            <p:cNvSpPr>
              <a:spLocks noGrp="1" noRot="1" noMove="1" noResize="1" noEditPoints="1" noAdjustHandles="1" noChangeArrowheads="1" noChangeShapeType="1"/>
            </p:cNvSpPr>
            <p:nvPr/>
          </p:nvSpPr>
          <p:spPr>
            <a:xfrm flipH="1">
              <a:off x="8673927" y="1800368"/>
              <a:ext cx="3337560" cy="382893"/>
            </a:xfrm>
            <a:prstGeom prst="rect">
              <a:avLst/>
            </a:prstGeom>
            <a:noFill/>
            <a:ln>
              <a:gradFill flip="none" rotWithShape="1">
                <a:gsLst>
                  <a:gs pos="0">
                    <a:schemeClr val="bg2">
                      <a:lumMod val="95000"/>
                    </a:schemeClr>
                  </a:gs>
                  <a:gs pos="100000">
                    <a:schemeClr val="bg1"/>
                  </a:gs>
                  <a:gs pos="100000">
                    <a:schemeClr val="accent1">
                      <a:lumMod val="45000"/>
                      <a:lumOff val="55000"/>
                    </a:schemeClr>
                  </a:gs>
                  <a:gs pos="100000">
                    <a:schemeClr val="bg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tx1"/>
                  </a:solidFill>
                  <a:effectLst/>
                </a:rPr>
                <a:t>Меню з швидкою навігацією</a:t>
              </a:r>
            </a:p>
          </p:txBody>
        </p:sp>
        <p:cxnSp>
          <p:nvCxnSpPr>
            <p:cNvPr id="75" name="Connector: Elbow 74">
              <a:extLst>
                <a:ext uri="{FF2B5EF4-FFF2-40B4-BE49-F238E27FC236}">
                  <a16:creationId xmlns:a16="http://schemas.microsoft.com/office/drawing/2014/main" id="{6A2547B2-CDD5-3D3A-4F67-279A67792414}"/>
                </a:ext>
              </a:extLst>
            </p:cNvPr>
            <p:cNvCxnSpPr>
              <a:cxnSpLocks noGrp="1" noRot="1" noMove="1" noResize="1" noEditPoints="1" noAdjustHandles="1" noChangeArrowheads="1" noChangeShapeType="1"/>
              <a:stCxn id="91" idx="2"/>
              <a:endCxn id="74" idx="3"/>
            </p:cNvCxnSpPr>
            <p:nvPr/>
          </p:nvCxnSpPr>
          <p:spPr>
            <a:xfrm rot="5400000" flipH="1" flipV="1">
              <a:off x="4431829" y="-1598103"/>
              <a:ext cx="652179" cy="7832015"/>
            </a:xfrm>
            <a:prstGeom prst="bentConnector4">
              <a:avLst>
                <a:gd name="adj1" fmla="val -30378"/>
                <a:gd name="adj2" fmla="val 9809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sp>
          <p:nvSpPr>
            <p:cNvPr id="91" name="Rectangle: Rounded Corners 90">
              <a:extLst>
                <a:ext uri="{FF2B5EF4-FFF2-40B4-BE49-F238E27FC236}">
                  <a16:creationId xmlns:a16="http://schemas.microsoft.com/office/drawing/2014/main" id="{3D03A448-AC7B-4D91-1E3F-B3BDBF6281CA}"/>
                </a:ext>
              </a:extLst>
            </p:cNvPr>
            <p:cNvSpPr>
              <a:spLocks noGrp="1" noRot="1" noMove="1" noResize="1" noEditPoints="1" noAdjustHandles="1" noChangeArrowheads="1" noChangeShapeType="1"/>
            </p:cNvSpPr>
            <p:nvPr/>
          </p:nvSpPr>
          <p:spPr>
            <a:xfrm>
              <a:off x="721827" y="2401184"/>
              <a:ext cx="240169" cy="242810"/>
            </a:xfrm>
            <a:prstGeom prst="roundRect">
              <a:avLst/>
            </a:prstGeom>
            <a:noFill/>
            <a:ln w="12700">
              <a:solidFill>
                <a:schemeClr val="accent1"/>
              </a:solidFill>
              <a:prstDash val="sysDot"/>
            </a:ln>
            <a:effectLst>
              <a:glow rad="63500">
                <a:schemeClr val="accent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201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48D13-C892-376B-EA3B-2C893BB3BA4F}"/>
              </a:ext>
            </a:extLst>
          </p:cNvPr>
          <p:cNvSpPr>
            <a:spLocks noGrp="1" noRot="1" noMove="1" noResize="1" noEditPoints="1" noAdjustHandles="1" noChangeArrowheads="1" noChangeShapeType="1"/>
          </p:cNvSpPr>
          <p:nvPr>
            <p:ph type="title"/>
          </p:nvPr>
        </p:nvSpPr>
        <p:spPr/>
        <p:txBody>
          <a:bodyPr/>
          <a:lstStyle/>
          <a:p>
            <a:r>
              <a:rPr lang="uk-UA" dirty="0"/>
              <a:t>МЕНЮ</a:t>
            </a:r>
            <a:r>
              <a:rPr lang="en-US" dirty="0"/>
              <a:t> </a:t>
            </a:r>
            <a:r>
              <a:rPr lang="uk-UA" dirty="0"/>
              <a:t>НАВІГАЦІЇ</a:t>
            </a:r>
            <a:endParaRPr lang="en-US" dirty="0"/>
          </a:p>
        </p:txBody>
      </p:sp>
      <p:sp>
        <p:nvSpPr>
          <p:cNvPr id="4" name="Slide Number Placeholder 3">
            <a:extLst>
              <a:ext uri="{FF2B5EF4-FFF2-40B4-BE49-F238E27FC236}">
                <a16:creationId xmlns:a16="http://schemas.microsoft.com/office/drawing/2014/main" id="{51627C22-A2B7-066C-BFE1-51DCB53D5F82}"/>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en-US" smtClean="0"/>
              <a:t>19</a:t>
            </a:fld>
            <a:endParaRPr lang="en-US"/>
          </a:p>
        </p:txBody>
      </p:sp>
      <p:grpSp>
        <p:nvGrpSpPr>
          <p:cNvPr id="3" name="Group 2">
            <a:extLst>
              <a:ext uri="{FF2B5EF4-FFF2-40B4-BE49-F238E27FC236}">
                <a16:creationId xmlns:a16="http://schemas.microsoft.com/office/drawing/2014/main" id="{710D5C57-D0D7-A832-60C6-BC0C6AC00AB4}"/>
              </a:ext>
            </a:extLst>
          </p:cNvPr>
          <p:cNvGrpSpPr>
            <a:grpSpLocks noGrp="1" noUngrp="1" noRot="1" noMove="1" noResize="1"/>
          </p:cNvGrpSpPr>
          <p:nvPr/>
        </p:nvGrpSpPr>
        <p:grpSpPr>
          <a:xfrm>
            <a:off x="322704" y="1801595"/>
            <a:ext cx="11636043" cy="4856482"/>
            <a:chOff x="322704" y="1801595"/>
            <a:chExt cx="11636043" cy="4856482"/>
          </a:xfrm>
        </p:grpSpPr>
        <p:sp>
          <p:nvSpPr>
            <p:cNvPr id="2" name="Rectangle 1">
              <a:extLst>
                <a:ext uri="{FF2B5EF4-FFF2-40B4-BE49-F238E27FC236}">
                  <a16:creationId xmlns:a16="http://schemas.microsoft.com/office/drawing/2014/main" id="{F3DDE77A-7967-6DF3-3E27-F2276A6CA6B3}"/>
                </a:ext>
              </a:extLst>
            </p:cNvPr>
            <p:cNvSpPr>
              <a:spLocks noGrp="1" noRot="1" noMove="1" noResize="1" noEditPoints="1" noAdjustHandles="1" noChangeArrowheads="1" noChangeShapeType="1"/>
            </p:cNvSpPr>
            <p:nvPr/>
          </p:nvSpPr>
          <p:spPr>
            <a:xfrm>
              <a:off x="322704" y="1801595"/>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ctr"/>
            <a:lstStyle/>
            <a:p>
              <a:r>
                <a:rPr lang="uk-UA" sz="1600" dirty="0">
                  <a:solidFill>
                    <a:schemeClr val="accent1"/>
                  </a:solidFill>
                  <a:effectLst/>
                </a:rPr>
                <a:t>Кримінальне провадження</a:t>
              </a:r>
            </a:p>
          </p:txBody>
        </p:sp>
        <p:sp>
          <p:nvSpPr>
            <p:cNvPr id="7" name="Rectangle 6">
              <a:extLst>
                <a:ext uri="{FF2B5EF4-FFF2-40B4-BE49-F238E27FC236}">
                  <a16:creationId xmlns:a16="http://schemas.microsoft.com/office/drawing/2014/main" id="{7EAC37C2-CB92-27DA-C70D-8F00C926363F}"/>
                </a:ext>
              </a:extLst>
            </p:cNvPr>
            <p:cNvSpPr>
              <a:spLocks noGrp="1" noRot="1" noMove="1" noResize="1" noEditPoints="1" noAdjustHandles="1" noChangeArrowheads="1" noChangeShapeType="1"/>
            </p:cNvSpPr>
            <p:nvPr/>
          </p:nvSpPr>
          <p:spPr>
            <a:xfrm>
              <a:off x="322704" y="2804310"/>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Огляд</a:t>
              </a:r>
            </a:p>
          </p:txBody>
        </p:sp>
        <p:sp>
          <p:nvSpPr>
            <p:cNvPr id="8" name="Rectangle 7">
              <a:extLst>
                <a:ext uri="{FF2B5EF4-FFF2-40B4-BE49-F238E27FC236}">
                  <a16:creationId xmlns:a16="http://schemas.microsoft.com/office/drawing/2014/main" id="{F88EF349-58DD-C363-2DC9-1F26C046DFFA}"/>
                </a:ext>
              </a:extLst>
            </p:cNvPr>
            <p:cNvSpPr>
              <a:spLocks noGrp="1" noRot="1" noMove="1" noResize="1" noEditPoints="1" noAdjustHandles="1" noChangeArrowheads="1" noChangeShapeType="1"/>
            </p:cNvSpPr>
            <p:nvPr/>
          </p:nvSpPr>
          <p:spPr>
            <a:xfrm>
              <a:off x="322704" y="3591072"/>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Загальна інформація</a:t>
              </a:r>
            </a:p>
          </p:txBody>
        </p:sp>
        <p:sp>
          <p:nvSpPr>
            <p:cNvPr id="11" name="Rectangle 10">
              <a:extLst>
                <a:ext uri="{FF2B5EF4-FFF2-40B4-BE49-F238E27FC236}">
                  <a16:creationId xmlns:a16="http://schemas.microsoft.com/office/drawing/2014/main" id="{96B8289B-A735-AFFE-C339-030097565F51}"/>
                </a:ext>
              </a:extLst>
            </p:cNvPr>
            <p:cNvSpPr>
              <a:spLocks noGrp="1" noRot="1" noMove="1" noResize="1" noEditPoints="1" noAdjustHandles="1" noChangeArrowheads="1" noChangeShapeType="1"/>
            </p:cNvSpPr>
            <p:nvPr/>
          </p:nvSpPr>
          <p:spPr>
            <a:xfrm>
              <a:off x="322704" y="4377834"/>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Слідчі</a:t>
              </a:r>
            </a:p>
          </p:txBody>
        </p:sp>
        <p:sp>
          <p:nvSpPr>
            <p:cNvPr id="12" name="Rectangle 11">
              <a:extLst>
                <a:ext uri="{FF2B5EF4-FFF2-40B4-BE49-F238E27FC236}">
                  <a16:creationId xmlns:a16="http://schemas.microsoft.com/office/drawing/2014/main" id="{C19585FF-5376-0FFF-E3C6-27291D1F54D2}"/>
                </a:ext>
              </a:extLst>
            </p:cNvPr>
            <p:cNvSpPr>
              <a:spLocks noGrp="1" noRot="1" noMove="1" noResize="1" noEditPoints="1" noAdjustHandles="1" noChangeArrowheads="1" noChangeShapeType="1"/>
            </p:cNvSpPr>
            <p:nvPr/>
          </p:nvSpPr>
          <p:spPr>
            <a:xfrm>
              <a:off x="322704" y="5164596"/>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Прокурори</a:t>
              </a:r>
            </a:p>
          </p:txBody>
        </p:sp>
        <p:sp>
          <p:nvSpPr>
            <p:cNvPr id="13" name="Rectangle 12">
              <a:extLst>
                <a:ext uri="{FF2B5EF4-FFF2-40B4-BE49-F238E27FC236}">
                  <a16:creationId xmlns:a16="http://schemas.microsoft.com/office/drawing/2014/main" id="{2E20FB26-E051-6DD4-B51D-97F23450D0E8}"/>
                </a:ext>
              </a:extLst>
            </p:cNvPr>
            <p:cNvSpPr>
              <a:spLocks noGrp="1" noRot="1" noMove="1" noResize="1" noEditPoints="1" noAdjustHandles="1" noChangeArrowheads="1" noChangeShapeType="1"/>
            </p:cNvSpPr>
            <p:nvPr/>
          </p:nvSpPr>
          <p:spPr>
            <a:xfrm>
              <a:off x="322704" y="5951357"/>
              <a:ext cx="2891783"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Стратегічне планування</a:t>
              </a:r>
            </a:p>
          </p:txBody>
        </p:sp>
        <p:sp>
          <p:nvSpPr>
            <p:cNvPr id="16" name="Rectangle 15">
              <a:extLst>
                <a:ext uri="{FF2B5EF4-FFF2-40B4-BE49-F238E27FC236}">
                  <a16:creationId xmlns:a16="http://schemas.microsoft.com/office/drawing/2014/main" id="{9D468C42-44F5-D827-A281-4B6942A27AB4}"/>
                </a:ext>
              </a:extLst>
            </p:cNvPr>
            <p:cNvSpPr>
              <a:spLocks noGrp="1" noRot="1" noMove="1" noResize="1" noEditPoints="1" noAdjustHandles="1" noChangeArrowheads="1" noChangeShapeType="1"/>
            </p:cNvSpPr>
            <p:nvPr/>
          </p:nvSpPr>
          <p:spPr>
            <a:xfrm>
              <a:off x="3600606" y="2804310"/>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Оперативне планування</a:t>
              </a:r>
            </a:p>
          </p:txBody>
        </p:sp>
        <p:sp>
          <p:nvSpPr>
            <p:cNvPr id="17" name="Rectangle 16">
              <a:extLst>
                <a:ext uri="{FF2B5EF4-FFF2-40B4-BE49-F238E27FC236}">
                  <a16:creationId xmlns:a16="http://schemas.microsoft.com/office/drawing/2014/main" id="{9EB673E6-9886-2789-400F-4EBFCF758CBA}"/>
                </a:ext>
              </a:extLst>
            </p:cNvPr>
            <p:cNvSpPr>
              <a:spLocks noGrp="1" noRot="1" noMove="1" noResize="1" noEditPoints="1" noAdjustHandles="1" noChangeArrowheads="1" noChangeShapeType="1"/>
            </p:cNvSpPr>
            <p:nvPr/>
          </p:nvSpPr>
          <p:spPr>
            <a:xfrm>
              <a:off x="3600606" y="3591072"/>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Клопотання</a:t>
              </a:r>
            </a:p>
          </p:txBody>
        </p:sp>
        <p:sp>
          <p:nvSpPr>
            <p:cNvPr id="18" name="Rectangle 17">
              <a:extLst>
                <a:ext uri="{FF2B5EF4-FFF2-40B4-BE49-F238E27FC236}">
                  <a16:creationId xmlns:a16="http://schemas.microsoft.com/office/drawing/2014/main" id="{32380970-858D-4F81-9399-A7AA8CA5E53A}"/>
                </a:ext>
              </a:extLst>
            </p:cNvPr>
            <p:cNvSpPr>
              <a:spLocks noGrp="1" noRot="1" noMove="1" noResize="1" noEditPoints="1" noAdjustHandles="1" noChangeArrowheads="1" noChangeShapeType="1"/>
            </p:cNvSpPr>
            <p:nvPr/>
          </p:nvSpPr>
          <p:spPr>
            <a:xfrm>
              <a:off x="3600606" y="4377834"/>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Протоколи</a:t>
              </a:r>
            </a:p>
          </p:txBody>
        </p:sp>
        <p:sp>
          <p:nvSpPr>
            <p:cNvPr id="19" name="Rectangle 18">
              <a:extLst>
                <a:ext uri="{FF2B5EF4-FFF2-40B4-BE49-F238E27FC236}">
                  <a16:creationId xmlns:a16="http://schemas.microsoft.com/office/drawing/2014/main" id="{A5A416DA-4A1C-7C1C-BB4F-E9BC38EB0417}"/>
                </a:ext>
              </a:extLst>
            </p:cNvPr>
            <p:cNvSpPr>
              <a:spLocks noGrp="1" noRot="1" noMove="1" noResize="1" noEditPoints="1" noAdjustHandles="1" noChangeArrowheads="1" noChangeShapeType="1"/>
            </p:cNvSpPr>
            <p:nvPr/>
          </p:nvSpPr>
          <p:spPr>
            <a:xfrm>
              <a:off x="3600606" y="5164596"/>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Постанови</a:t>
              </a:r>
            </a:p>
          </p:txBody>
        </p:sp>
        <p:sp>
          <p:nvSpPr>
            <p:cNvPr id="20" name="Rectangle 19">
              <a:extLst>
                <a:ext uri="{FF2B5EF4-FFF2-40B4-BE49-F238E27FC236}">
                  <a16:creationId xmlns:a16="http://schemas.microsoft.com/office/drawing/2014/main" id="{FFBB068A-7392-54A4-4D36-32C9A6D4B5DC}"/>
                </a:ext>
              </a:extLst>
            </p:cNvPr>
            <p:cNvSpPr>
              <a:spLocks noGrp="1" noRot="1" noMove="1" noResize="1" noEditPoints="1" noAdjustHandles="1" noChangeArrowheads="1" noChangeShapeType="1"/>
            </p:cNvSpPr>
            <p:nvPr/>
          </p:nvSpPr>
          <p:spPr>
            <a:xfrm>
              <a:off x="3600606" y="5951357"/>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Інші документи</a:t>
              </a:r>
            </a:p>
          </p:txBody>
        </p:sp>
        <p:sp>
          <p:nvSpPr>
            <p:cNvPr id="21" name="Rectangle 20">
              <a:extLst>
                <a:ext uri="{FF2B5EF4-FFF2-40B4-BE49-F238E27FC236}">
                  <a16:creationId xmlns:a16="http://schemas.microsoft.com/office/drawing/2014/main" id="{975E4E3A-3E56-781C-EC2B-7F3E470C71E0}"/>
                </a:ext>
              </a:extLst>
            </p:cNvPr>
            <p:cNvSpPr>
              <a:spLocks noGrp="1" noRot="1" noMove="1" noResize="1" noEditPoints="1" noAdjustHandles="1" noChangeArrowheads="1" noChangeShapeType="1"/>
            </p:cNvSpPr>
            <p:nvPr/>
          </p:nvSpPr>
          <p:spPr>
            <a:xfrm>
              <a:off x="6652333" y="2823849"/>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Розсекречені НСРД</a:t>
              </a:r>
            </a:p>
          </p:txBody>
        </p:sp>
        <p:sp>
          <p:nvSpPr>
            <p:cNvPr id="22" name="Rectangle 21">
              <a:extLst>
                <a:ext uri="{FF2B5EF4-FFF2-40B4-BE49-F238E27FC236}">
                  <a16:creationId xmlns:a16="http://schemas.microsoft.com/office/drawing/2014/main" id="{7BAD1588-5DEA-1EEB-FF8E-FBC276124BE5}"/>
                </a:ext>
              </a:extLst>
            </p:cNvPr>
            <p:cNvSpPr>
              <a:spLocks noGrp="1" noRot="1" noMove="1" noResize="1" noEditPoints="1" noAdjustHandles="1" noChangeArrowheads="1" noChangeShapeType="1"/>
            </p:cNvSpPr>
            <p:nvPr/>
          </p:nvSpPr>
          <p:spPr>
            <a:xfrm>
              <a:off x="6652333" y="3610611"/>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Документи</a:t>
              </a:r>
            </a:p>
          </p:txBody>
        </p:sp>
        <p:sp>
          <p:nvSpPr>
            <p:cNvPr id="23" name="Rectangle 22">
              <a:extLst>
                <a:ext uri="{FF2B5EF4-FFF2-40B4-BE49-F238E27FC236}">
                  <a16:creationId xmlns:a16="http://schemas.microsoft.com/office/drawing/2014/main" id="{F13C745A-9054-4B94-2A4E-70C58171B55E}"/>
                </a:ext>
              </a:extLst>
            </p:cNvPr>
            <p:cNvSpPr>
              <a:spLocks noGrp="1" noRot="1" noMove="1" noResize="1" noEditPoints="1" noAdjustHandles="1" noChangeArrowheads="1" noChangeShapeType="1"/>
            </p:cNvSpPr>
            <p:nvPr/>
          </p:nvSpPr>
          <p:spPr>
            <a:xfrm>
              <a:off x="6652333" y="4397373"/>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Обшуки</a:t>
              </a:r>
            </a:p>
          </p:txBody>
        </p:sp>
        <p:sp>
          <p:nvSpPr>
            <p:cNvPr id="24" name="Rectangle 23">
              <a:extLst>
                <a:ext uri="{FF2B5EF4-FFF2-40B4-BE49-F238E27FC236}">
                  <a16:creationId xmlns:a16="http://schemas.microsoft.com/office/drawing/2014/main" id="{30483AC0-8AA1-FF22-7427-A004FD236A8E}"/>
                </a:ext>
              </a:extLst>
            </p:cNvPr>
            <p:cNvSpPr>
              <a:spLocks noGrp="1" noRot="1" noMove="1" noResize="1" noEditPoints="1" noAdjustHandles="1" noChangeArrowheads="1" noChangeShapeType="1"/>
            </p:cNvSpPr>
            <p:nvPr/>
          </p:nvSpPr>
          <p:spPr>
            <a:xfrm>
              <a:off x="6652333" y="5184135"/>
              <a:ext cx="2614999"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Допити</a:t>
              </a:r>
            </a:p>
          </p:txBody>
        </p:sp>
        <p:sp>
          <p:nvSpPr>
            <p:cNvPr id="25" name="Rectangle 24">
              <a:extLst>
                <a:ext uri="{FF2B5EF4-FFF2-40B4-BE49-F238E27FC236}">
                  <a16:creationId xmlns:a16="http://schemas.microsoft.com/office/drawing/2014/main" id="{CC4855ED-DB28-6CF6-04E2-F10136A78736}"/>
                </a:ext>
              </a:extLst>
            </p:cNvPr>
            <p:cNvSpPr>
              <a:spLocks noGrp="1" noRot="1" noMove="1" noResize="1" noEditPoints="1" noAdjustHandles="1" noChangeArrowheads="1" noChangeShapeType="1"/>
            </p:cNvSpPr>
            <p:nvPr/>
          </p:nvSpPr>
          <p:spPr>
            <a:xfrm>
              <a:off x="6652334" y="5970896"/>
              <a:ext cx="2614998"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Огляди</a:t>
              </a:r>
            </a:p>
          </p:txBody>
        </p:sp>
        <p:sp>
          <p:nvSpPr>
            <p:cNvPr id="26" name="Rectangle 25">
              <a:extLst>
                <a:ext uri="{FF2B5EF4-FFF2-40B4-BE49-F238E27FC236}">
                  <a16:creationId xmlns:a16="http://schemas.microsoft.com/office/drawing/2014/main" id="{FAA5C50A-902B-5BFC-A498-7191997B14BC}"/>
                </a:ext>
              </a:extLst>
            </p:cNvPr>
            <p:cNvSpPr>
              <a:spLocks noGrp="1" noRot="1" noMove="1" noResize="1" noEditPoints="1" noAdjustHandles="1" noChangeArrowheads="1" noChangeShapeType="1"/>
            </p:cNvSpPr>
            <p:nvPr/>
          </p:nvSpPr>
          <p:spPr>
            <a:xfrm>
              <a:off x="9734305" y="2823849"/>
              <a:ext cx="2224442"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Тимчасові доступи</a:t>
              </a:r>
            </a:p>
          </p:txBody>
        </p:sp>
        <p:sp>
          <p:nvSpPr>
            <p:cNvPr id="27" name="Rectangle 26">
              <a:extLst>
                <a:ext uri="{FF2B5EF4-FFF2-40B4-BE49-F238E27FC236}">
                  <a16:creationId xmlns:a16="http://schemas.microsoft.com/office/drawing/2014/main" id="{1E6341C4-A679-E397-E32C-6CB492ED5D0C}"/>
                </a:ext>
              </a:extLst>
            </p:cNvPr>
            <p:cNvSpPr>
              <a:spLocks noGrp="1" noRot="1" noMove="1" noResize="1" noEditPoints="1" noAdjustHandles="1" noChangeArrowheads="1" noChangeShapeType="1"/>
            </p:cNvSpPr>
            <p:nvPr/>
          </p:nvSpPr>
          <p:spPr>
            <a:xfrm>
              <a:off x="9734305" y="3610611"/>
              <a:ext cx="2224442"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Експертизи</a:t>
              </a:r>
            </a:p>
          </p:txBody>
        </p:sp>
        <p:sp>
          <p:nvSpPr>
            <p:cNvPr id="28" name="Rectangle 27">
              <a:extLst>
                <a:ext uri="{FF2B5EF4-FFF2-40B4-BE49-F238E27FC236}">
                  <a16:creationId xmlns:a16="http://schemas.microsoft.com/office/drawing/2014/main" id="{E0F6A267-F7A3-4F0C-792A-A0FA341AC84D}"/>
                </a:ext>
              </a:extLst>
            </p:cNvPr>
            <p:cNvSpPr>
              <a:spLocks noGrp="1" noRot="1" noMove="1" noResize="1" noEditPoints="1" noAdjustHandles="1" noChangeArrowheads="1" noChangeShapeType="1"/>
            </p:cNvSpPr>
            <p:nvPr/>
          </p:nvSpPr>
          <p:spPr>
            <a:xfrm>
              <a:off x="9734305" y="4397373"/>
              <a:ext cx="2224442"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Речові докази</a:t>
              </a:r>
            </a:p>
          </p:txBody>
        </p:sp>
        <p:sp>
          <p:nvSpPr>
            <p:cNvPr id="29" name="Rectangle 28">
              <a:extLst>
                <a:ext uri="{FF2B5EF4-FFF2-40B4-BE49-F238E27FC236}">
                  <a16:creationId xmlns:a16="http://schemas.microsoft.com/office/drawing/2014/main" id="{3DD836E0-968C-99ED-7487-E47B7E1B3730}"/>
                </a:ext>
              </a:extLst>
            </p:cNvPr>
            <p:cNvSpPr>
              <a:spLocks noGrp="1" noRot="1" noMove="1" noResize="1" noEditPoints="1" noAdjustHandles="1" noChangeArrowheads="1" noChangeShapeType="1"/>
            </p:cNvSpPr>
            <p:nvPr/>
          </p:nvSpPr>
          <p:spPr>
            <a:xfrm>
              <a:off x="9734305" y="5203591"/>
              <a:ext cx="2224442" cy="687181"/>
            </a:xfrm>
            <a:prstGeom prst="rect">
              <a:avLst/>
            </a:prstGeom>
            <a:noFill/>
            <a:ln>
              <a:gradFill flip="none" rotWithShape="1">
                <a:gsLst>
                  <a:gs pos="0">
                    <a:schemeClr val="tx2">
                      <a:alpha val="20000"/>
                    </a:schemeClr>
                  </a:gs>
                  <a:gs pos="100000">
                    <a:schemeClr val="accent1"/>
                  </a:gs>
                </a:gsLst>
                <a:lin ang="10800000" scaled="1"/>
                <a:tileRect/>
              </a:gra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lIns="731520" tIns="0" rIns="0" bIns="0" rtlCol="0" anchor="ctr"/>
            <a:lstStyle/>
            <a:p>
              <a:r>
                <a:rPr lang="uk-UA" sz="1600" dirty="0">
                  <a:solidFill>
                    <a:schemeClr val="accent1"/>
                  </a:solidFill>
                  <a:effectLst/>
                </a:rPr>
                <a:t>Граф аналіз</a:t>
              </a:r>
            </a:p>
          </p:txBody>
        </p:sp>
        <p:grpSp>
          <p:nvGrpSpPr>
            <p:cNvPr id="33" name="Group 32">
              <a:extLst>
                <a:ext uri="{FF2B5EF4-FFF2-40B4-BE49-F238E27FC236}">
                  <a16:creationId xmlns:a16="http://schemas.microsoft.com/office/drawing/2014/main" id="{56B75843-0611-ED1D-B0F2-61EEF978274C}"/>
                </a:ext>
              </a:extLst>
            </p:cNvPr>
            <p:cNvGrpSpPr>
              <a:grpSpLocks noGrp="1" noUngrp="1" noRot="1" noMove="1" noResize="1"/>
            </p:cNvGrpSpPr>
            <p:nvPr/>
          </p:nvGrpSpPr>
          <p:grpSpPr>
            <a:xfrm>
              <a:off x="322704" y="2145185"/>
              <a:ext cx="12700" cy="4149763"/>
              <a:chOff x="322704" y="2145185"/>
              <a:chExt cx="12700" cy="4149763"/>
            </a:xfrm>
          </p:grpSpPr>
          <p:cxnSp>
            <p:nvCxnSpPr>
              <p:cNvPr id="45" name="Connector: Elbow 44">
                <a:extLst>
                  <a:ext uri="{FF2B5EF4-FFF2-40B4-BE49-F238E27FC236}">
                    <a16:creationId xmlns:a16="http://schemas.microsoft.com/office/drawing/2014/main" id="{58C7AFF8-65AE-F152-98EE-55D3B9AFFF65}"/>
                  </a:ext>
                </a:extLst>
              </p:cNvPr>
              <p:cNvCxnSpPr>
                <a:cxnSpLocks noGrp="1" noRot="1" noMove="1" noResize="1" noEditPoints="1" noAdjustHandles="1" noChangeArrowheads="1" noChangeShapeType="1"/>
                <a:stCxn id="2" idx="1"/>
                <a:endCxn id="13" idx="1"/>
              </p:cNvCxnSpPr>
              <p:nvPr/>
            </p:nvCxnSpPr>
            <p:spPr>
              <a:xfrm rot="10800000" flipV="1">
                <a:off x="322704" y="2145186"/>
                <a:ext cx="12700" cy="4149762"/>
              </a:xfrm>
              <a:prstGeom prst="bentConnector3">
                <a:avLst>
                  <a:gd name="adj1" fmla="val 180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A8682D5A-DB18-7F56-F240-108605965E9D}"/>
                  </a:ext>
                </a:extLst>
              </p:cNvPr>
              <p:cNvCxnSpPr>
                <a:cxnSpLocks noGrp="1" noRot="1" noMove="1" noResize="1" noEditPoints="1" noAdjustHandles="1" noChangeArrowheads="1" noChangeShapeType="1"/>
                <a:stCxn id="2" idx="1"/>
                <a:endCxn id="12" idx="1"/>
              </p:cNvCxnSpPr>
              <p:nvPr/>
            </p:nvCxnSpPr>
            <p:spPr>
              <a:xfrm rot="10800000" flipV="1">
                <a:off x="322704" y="2145185"/>
                <a:ext cx="12700" cy="3363001"/>
              </a:xfrm>
              <a:prstGeom prst="bentConnector3">
                <a:avLst>
                  <a:gd name="adj1" fmla="val 180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A13A9F6B-42A2-1647-C28D-FEE33459DC25}"/>
                  </a:ext>
                </a:extLst>
              </p:cNvPr>
              <p:cNvCxnSpPr>
                <a:cxnSpLocks noGrp="1" noRot="1" noMove="1" noResize="1" noEditPoints="1" noAdjustHandles="1" noChangeArrowheads="1" noChangeShapeType="1"/>
                <a:stCxn id="2" idx="1"/>
                <a:endCxn id="11" idx="1"/>
              </p:cNvCxnSpPr>
              <p:nvPr/>
            </p:nvCxnSpPr>
            <p:spPr>
              <a:xfrm rot="10800000" flipV="1">
                <a:off x="322704" y="2145185"/>
                <a:ext cx="12700" cy="2576239"/>
              </a:xfrm>
              <a:prstGeom prst="bentConnector3">
                <a:avLst>
                  <a:gd name="adj1" fmla="val 180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3" name="Connector: Elbow 62">
                <a:extLst>
                  <a:ext uri="{FF2B5EF4-FFF2-40B4-BE49-F238E27FC236}">
                    <a16:creationId xmlns:a16="http://schemas.microsoft.com/office/drawing/2014/main" id="{40CFD3AF-9E6D-AA24-44E3-6030910E02AA}"/>
                  </a:ext>
                </a:extLst>
              </p:cNvPr>
              <p:cNvCxnSpPr>
                <a:cxnSpLocks noGrp="1" noRot="1" noMove="1" noResize="1" noEditPoints="1" noAdjustHandles="1" noChangeArrowheads="1" noChangeShapeType="1"/>
                <a:stCxn id="2" idx="1"/>
                <a:endCxn id="8" idx="1"/>
              </p:cNvCxnSpPr>
              <p:nvPr/>
            </p:nvCxnSpPr>
            <p:spPr>
              <a:xfrm rot="10800000" flipV="1">
                <a:off x="322704" y="2145185"/>
                <a:ext cx="12700" cy="1789477"/>
              </a:xfrm>
              <a:prstGeom prst="bentConnector3">
                <a:avLst>
                  <a:gd name="adj1" fmla="val 180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6" name="Connector: Elbow 65">
                <a:extLst>
                  <a:ext uri="{FF2B5EF4-FFF2-40B4-BE49-F238E27FC236}">
                    <a16:creationId xmlns:a16="http://schemas.microsoft.com/office/drawing/2014/main" id="{F8107540-474D-1A6E-26C8-288F3969DE30}"/>
                  </a:ext>
                </a:extLst>
              </p:cNvPr>
              <p:cNvCxnSpPr>
                <a:cxnSpLocks noGrp="1" noRot="1" noMove="1" noResize="1" noEditPoints="1" noAdjustHandles="1" noChangeArrowheads="1" noChangeShapeType="1"/>
                <a:stCxn id="2" idx="1"/>
                <a:endCxn id="7" idx="1"/>
              </p:cNvCxnSpPr>
              <p:nvPr/>
            </p:nvCxnSpPr>
            <p:spPr>
              <a:xfrm rot="10800000" flipV="1">
                <a:off x="322704" y="2145185"/>
                <a:ext cx="12700" cy="1002715"/>
              </a:xfrm>
              <a:prstGeom prst="bentConnector3">
                <a:avLst>
                  <a:gd name="adj1" fmla="val 180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5D9AE991-7724-49DE-E753-39FC1412E606}"/>
                </a:ext>
              </a:extLst>
            </p:cNvPr>
            <p:cNvGrpSpPr>
              <a:grpSpLocks noGrp="1" noUngrp="1" noRot="1" noMove="1" noResize="1"/>
            </p:cNvGrpSpPr>
            <p:nvPr/>
          </p:nvGrpSpPr>
          <p:grpSpPr>
            <a:xfrm>
              <a:off x="3214487" y="2145186"/>
              <a:ext cx="386119" cy="4149762"/>
              <a:chOff x="3214487" y="2145186"/>
              <a:chExt cx="386119" cy="4149762"/>
            </a:xfrm>
          </p:grpSpPr>
          <p:cxnSp>
            <p:nvCxnSpPr>
              <p:cNvPr id="6" name="Connector: Elbow 5">
                <a:extLst>
                  <a:ext uri="{FF2B5EF4-FFF2-40B4-BE49-F238E27FC236}">
                    <a16:creationId xmlns:a16="http://schemas.microsoft.com/office/drawing/2014/main" id="{18C8F7D7-55D3-52C6-BEA7-0D89CA019FB8}"/>
                  </a:ext>
                </a:extLst>
              </p:cNvPr>
              <p:cNvCxnSpPr>
                <a:cxnSpLocks noGrp="1" noRot="1" noMove="1" noResize="1" noEditPoints="1" noAdjustHandles="1" noChangeArrowheads="1" noChangeShapeType="1"/>
                <a:stCxn id="2" idx="3"/>
                <a:endCxn id="20" idx="1"/>
              </p:cNvCxnSpPr>
              <p:nvPr/>
            </p:nvCxnSpPr>
            <p:spPr>
              <a:xfrm>
                <a:off x="3214487" y="2145186"/>
                <a:ext cx="386119" cy="4149762"/>
              </a:xfrm>
              <a:prstGeom prst="bentConnector3">
                <a:avLst>
                  <a:gd name="adj1" fmla="val 5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3487CC25-19C7-F01C-DC35-FC01CCF323B4}"/>
                  </a:ext>
                </a:extLst>
              </p:cNvPr>
              <p:cNvCxnSpPr>
                <a:cxnSpLocks noGrp="1" noRot="1" noMove="1" noResize="1" noEditPoints="1" noAdjustHandles="1" noChangeArrowheads="1" noChangeShapeType="1"/>
                <a:stCxn id="2" idx="3"/>
                <a:endCxn id="19" idx="1"/>
              </p:cNvCxnSpPr>
              <p:nvPr/>
            </p:nvCxnSpPr>
            <p:spPr>
              <a:xfrm>
                <a:off x="3214487" y="2145186"/>
                <a:ext cx="386119" cy="3363001"/>
              </a:xfrm>
              <a:prstGeom prst="bentConnector3">
                <a:avLst>
                  <a:gd name="adj1" fmla="val 5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10" name="Connector: Elbow 9">
                <a:extLst>
                  <a:ext uri="{FF2B5EF4-FFF2-40B4-BE49-F238E27FC236}">
                    <a16:creationId xmlns:a16="http://schemas.microsoft.com/office/drawing/2014/main" id="{223C43F2-4E87-D6AA-6638-6EB38852CD0C}"/>
                  </a:ext>
                </a:extLst>
              </p:cNvPr>
              <p:cNvCxnSpPr>
                <a:cxnSpLocks noGrp="1" noRot="1" noMove="1" noResize="1" noEditPoints="1" noAdjustHandles="1" noChangeArrowheads="1" noChangeShapeType="1"/>
                <a:stCxn id="2" idx="3"/>
                <a:endCxn id="18" idx="1"/>
              </p:cNvCxnSpPr>
              <p:nvPr/>
            </p:nvCxnSpPr>
            <p:spPr>
              <a:xfrm>
                <a:off x="3214487" y="2145186"/>
                <a:ext cx="386119" cy="2576239"/>
              </a:xfrm>
              <a:prstGeom prst="bentConnector3">
                <a:avLst>
                  <a:gd name="adj1" fmla="val 5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B35143A8-E163-86DB-FE86-BDB46EC56842}"/>
                  </a:ext>
                </a:extLst>
              </p:cNvPr>
              <p:cNvCxnSpPr>
                <a:cxnSpLocks noGrp="1" noRot="1" noMove="1" noResize="1" noEditPoints="1" noAdjustHandles="1" noChangeArrowheads="1" noChangeShapeType="1"/>
                <a:stCxn id="2" idx="3"/>
                <a:endCxn id="16" idx="1"/>
              </p:cNvCxnSpPr>
              <p:nvPr/>
            </p:nvCxnSpPr>
            <p:spPr>
              <a:xfrm>
                <a:off x="3214487" y="2145186"/>
                <a:ext cx="386119" cy="1002715"/>
              </a:xfrm>
              <a:prstGeom prst="bentConnector3">
                <a:avLst>
                  <a:gd name="adj1" fmla="val 5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B6E32A8B-24D9-0797-28F1-E31D96CA22CB}"/>
                  </a:ext>
                </a:extLst>
              </p:cNvPr>
              <p:cNvCxnSpPr>
                <a:cxnSpLocks noGrp="1" noRot="1" noMove="1" noResize="1" noEditPoints="1" noAdjustHandles="1" noChangeArrowheads="1" noChangeShapeType="1"/>
                <a:stCxn id="2" idx="3"/>
                <a:endCxn id="17" idx="1"/>
              </p:cNvCxnSpPr>
              <p:nvPr/>
            </p:nvCxnSpPr>
            <p:spPr>
              <a:xfrm>
                <a:off x="3214487" y="2145186"/>
                <a:ext cx="386119" cy="1789477"/>
              </a:xfrm>
              <a:prstGeom prst="bentConnector3">
                <a:avLst>
                  <a:gd name="adj1" fmla="val 50000"/>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F6D08C03-8DC6-8A08-3E94-9017A28C8F72}"/>
                </a:ext>
              </a:extLst>
            </p:cNvPr>
            <p:cNvGrpSpPr>
              <a:grpSpLocks noGrp="1" noUngrp="1" noRot="1" noMove="1" noResize="1"/>
            </p:cNvGrpSpPr>
            <p:nvPr/>
          </p:nvGrpSpPr>
          <p:grpSpPr>
            <a:xfrm>
              <a:off x="3214487" y="2145186"/>
              <a:ext cx="6519818" cy="4169301"/>
              <a:chOff x="3214487" y="2145186"/>
              <a:chExt cx="6519818" cy="4169301"/>
            </a:xfrm>
          </p:grpSpPr>
          <p:cxnSp>
            <p:nvCxnSpPr>
              <p:cNvPr id="57" name="Connector: Elbow 56">
                <a:extLst>
                  <a:ext uri="{FF2B5EF4-FFF2-40B4-BE49-F238E27FC236}">
                    <a16:creationId xmlns:a16="http://schemas.microsoft.com/office/drawing/2014/main" id="{E44DB291-45AF-7A91-FE05-66D8CA0A46D7}"/>
                  </a:ext>
                </a:extLst>
              </p:cNvPr>
              <p:cNvCxnSpPr>
                <a:cxnSpLocks noGrp="1" noRot="1" noMove="1" noResize="1" noEditPoints="1" noAdjustHandles="1" noChangeArrowheads="1" noChangeShapeType="1"/>
                <a:stCxn id="2" idx="3"/>
                <a:endCxn id="25" idx="1"/>
              </p:cNvCxnSpPr>
              <p:nvPr/>
            </p:nvCxnSpPr>
            <p:spPr>
              <a:xfrm>
                <a:off x="3214487" y="2145186"/>
                <a:ext cx="3437847" cy="4169301"/>
              </a:xfrm>
              <a:prstGeom prst="bentConnector3">
                <a:avLst>
                  <a:gd name="adj1" fmla="val 9352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B05636A3-F080-3E84-C0B7-0986342855C6}"/>
                  </a:ext>
                </a:extLst>
              </p:cNvPr>
              <p:cNvCxnSpPr>
                <a:cxnSpLocks noGrp="1" noRot="1" noMove="1" noResize="1" noEditPoints="1" noAdjustHandles="1" noChangeArrowheads="1" noChangeShapeType="1"/>
                <a:stCxn id="2" idx="3"/>
                <a:endCxn id="24" idx="1"/>
              </p:cNvCxnSpPr>
              <p:nvPr/>
            </p:nvCxnSpPr>
            <p:spPr>
              <a:xfrm>
                <a:off x="3214487" y="2145186"/>
                <a:ext cx="3437846" cy="3382540"/>
              </a:xfrm>
              <a:prstGeom prst="bentConnector3">
                <a:avLst>
                  <a:gd name="adj1" fmla="val 9352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59" name="Connector: Elbow 58">
                <a:extLst>
                  <a:ext uri="{FF2B5EF4-FFF2-40B4-BE49-F238E27FC236}">
                    <a16:creationId xmlns:a16="http://schemas.microsoft.com/office/drawing/2014/main" id="{41A0ECE9-69A7-09F9-CC27-48213FADE085}"/>
                  </a:ext>
                </a:extLst>
              </p:cNvPr>
              <p:cNvCxnSpPr>
                <a:cxnSpLocks noGrp="1" noRot="1" noMove="1" noResize="1" noEditPoints="1" noAdjustHandles="1" noChangeArrowheads="1" noChangeShapeType="1"/>
                <a:stCxn id="2" idx="3"/>
                <a:endCxn id="23" idx="1"/>
              </p:cNvCxnSpPr>
              <p:nvPr/>
            </p:nvCxnSpPr>
            <p:spPr>
              <a:xfrm>
                <a:off x="3214487" y="2145186"/>
                <a:ext cx="3437846" cy="2595778"/>
              </a:xfrm>
              <a:prstGeom prst="bentConnector3">
                <a:avLst>
                  <a:gd name="adj1" fmla="val 9352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1" name="Connector: Elbow 60">
                <a:extLst>
                  <a:ext uri="{FF2B5EF4-FFF2-40B4-BE49-F238E27FC236}">
                    <a16:creationId xmlns:a16="http://schemas.microsoft.com/office/drawing/2014/main" id="{05872013-D033-0106-B4AB-181CF0B8445D}"/>
                  </a:ext>
                </a:extLst>
              </p:cNvPr>
              <p:cNvCxnSpPr>
                <a:cxnSpLocks noGrp="1" noRot="1" noMove="1" noResize="1" noEditPoints="1" noAdjustHandles="1" noChangeArrowheads="1" noChangeShapeType="1"/>
                <a:stCxn id="2" idx="3"/>
                <a:endCxn id="21" idx="1"/>
              </p:cNvCxnSpPr>
              <p:nvPr/>
            </p:nvCxnSpPr>
            <p:spPr>
              <a:xfrm>
                <a:off x="3214487" y="2145186"/>
                <a:ext cx="3437846" cy="1022254"/>
              </a:xfrm>
              <a:prstGeom prst="bentConnector3">
                <a:avLst>
                  <a:gd name="adj1" fmla="val 9352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2EFA2F89-0E37-C147-E235-B0547BF0DE2C}"/>
                  </a:ext>
                </a:extLst>
              </p:cNvPr>
              <p:cNvCxnSpPr>
                <a:cxnSpLocks noGrp="1" noRot="1" noMove="1" noResize="1" noEditPoints="1" noAdjustHandles="1" noChangeArrowheads="1" noChangeShapeType="1"/>
                <a:stCxn id="2" idx="3"/>
                <a:endCxn id="22" idx="1"/>
              </p:cNvCxnSpPr>
              <p:nvPr/>
            </p:nvCxnSpPr>
            <p:spPr>
              <a:xfrm>
                <a:off x="3214487" y="2145186"/>
                <a:ext cx="3437846" cy="1809016"/>
              </a:xfrm>
              <a:prstGeom prst="bentConnector3">
                <a:avLst>
                  <a:gd name="adj1" fmla="val 9352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988E25A4-E568-DDC0-2B70-F788961D9DA4}"/>
                  </a:ext>
                </a:extLst>
              </p:cNvPr>
              <p:cNvCxnSpPr>
                <a:cxnSpLocks noGrp="1" noRot="1" noMove="1" noResize="1" noEditPoints="1" noAdjustHandles="1" noChangeArrowheads="1" noChangeShapeType="1"/>
                <a:stCxn id="2" idx="3"/>
                <a:endCxn id="29" idx="1"/>
              </p:cNvCxnSpPr>
              <p:nvPr/>
            </p:nvCxnSpPr>
            <p:spPr>
              <a:xfrm>
                <a:off x="3214487" y="2145186"/>
                <a:ext cx="6519818" cy="3401996"/>
              </a:xfrm>
              <a:prstGeom prst="bentConnector3">
                <a:avLst>
                  <a:gd name="adj1" fmla="val 96296"/>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73BBB44E-8545-833C-BAE0-8F803B64CDD5}"/>
                  </a:ext>
                </a:extLst>
              </p:cNvPr>
              <p:cNvCxnSpPr>
                <a:cxnSpLocks noGrp="1" noRot="1" noMove="1" noResize="1" noEditPoints="1" noAdjustHandles="1" noChangeArrowheads="1" noChangeShapeType="1"/>
                <a:stCxn id="2" idx="3"/>
                <a:endCxn id="28" idx="1"/>
              </p:cNvCxnSpPr>
              <p:nvPr/>
            </p:nvCxnSpPr>
            <p:spPr>
              <a:xfrm>
                <a:off x="3214487" y="2145186"/>
                <a:ext cx="6519818" cy="2595778"/>
              </a:xfrm>
              <a:prstGeom prst="bentConnector3">
                <a:avLst>
                  <a:gd name="adj1" fmla="val 96282"/>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ED0B48A3-686E-6A87-5E8A-6AD06A140EBB}"/>
                  </a:ext>
                </a:extLst>
              </p:cNvPr>
              <p:cNvCxnSpPr>
                <a:cxnSpLocks noGrp="1" noRot="1" noMove="1" noResize="1" noEditPoints="1" noAdjustHandles="1" noChangeArrowheads="1" noChangeShapeType="1"/>
                <a:stCxn id="2" idx="3"/>
                <a:endCxn id="27" idx="1"/>
              </p:cNvCxnSpPr>
              <p:nvPr/>
            </p:nvCxnSpPr>
            <p:spPr>
              <a:xfrm>
                <a:off x="3214487" y="2145186"/>
                <a:ext cx="6519818" cy="1809016"/>
              </a:xfrm>
              <a:prstGeom prst="bentConnector3">
                <a:avLst>
                  <a:gd name="adj1" fmla="val 96282"/>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D3AB56DD-8DBE-50BB-0448-AC357725E7A6}"/>
                  </a:ext>
                </a:extLst>
              </p:cNvPr>
              <p:cNvCxnSpPr>
                <a:cxnSpLocks noGrp="1" noRot="1" noMove="1" noResize="1" noEditPoints="1" noAdjustHandles="1" noChangeArrowheads="1" noChangeShapeType="1"/>
              </p:cNvCxnSpPr>
              <p:nvPr/>
            </p:nvCxnSpPr>
            <p:spPr>
              <a:xfrm>
                <a:off x="3214487" y="2154914"/>
                <a:ext cx="6519818" cy="1180021"/>
              </a:xfrm>
              <a:prstGeom prst="bentConnector3">
                <a:avLst>
                  <a:gd name="adj1" fmla="val 96234"/>
                </a:avLst>
              </a:prstGeom>
              <a:ln>
                <a:solidFill>
                  <a:schemeClr val="accent1"/>
                </a:solidFill>
                <a:prstDash val="sysDot"/>
                <a:headEnd type="oval"/>
                <a:tailEnd type="diamond"/>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7125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6FE-DC4C-852C-5239-0CB69A3673ED}"/>
              </a:ext>
            </a:extLst>
          </p:cNvPr>
          <p:cNvSpPr>
            <a:spLocks noGrp="1" noRot="1" noMove="1" noResize="1" noEditPoints="1" noAdjustHandles="1" noChangeArrowheads="1" noChangeShapeType="1"/>
          </p:cNvSpPr>
          <p:nvPr>
            <p:ph type="title"/>
          </p:nvPr>
        </p:nvSpPr>
        <p:spPr/>
        <p:txBody>
          <a:bodyPr>
            <a:normAutofit/>
          </a:bodyPr>
          <a:lstStyle/>
          <a:p>
            <a:r>
              <a:rPr lang="uk-UA" noProof="0" dirty="0"/>
              <a:t>ОСНОВНІ ВІХИ ТА ДАТИ</a:t>
            </a:r>
            <a:endParaRPr lang="en-US" dirty="0"/>
          </a:p>
        </p:txBody>
      </p:sp>
      <p:sp>
        <p:nvSpPr>
          <p:cNvPr id="5" name="Slide Number Placeholder 4">
            <a:extLst>
              <a:ext uri="{FF2B5EF4-FFF2-40B4-BE49-F238E27FC236}">
                <a16:creationId xmlns:a16="http://schemas.microsoft.com/office/drawing/2014/main" id="{5EE3811F-F4FE-318A-8681-E051A95573E5}"/>
              </a:ext>
            </a:extLst>
          </p:cNvPr>
          <p:cNvSpPr>
            <a:spLocks noGrp="1" noRot="1" noMove="1" noResize="1" noEditPoints="1" noAdjustHandles="1" noChangeArrowheads="1" noChangeShapeType="1"/>
          </p:cNvSpPr>
          <p:nvPr>
            <p:ph type="sldNum" sz="quarter" idx="4"/>
          </p:nvPr>
        </p:nvSpPr>
        <p:spPr/>
        <p:txBody>
          <a:bodyPr/>
          <a:lstStyle/>
          <a:p>
            <a:fld id="{6137AD2F-C1E6-46CE-97EB-960FCDB7646A}" type="slidenum">
              <a:rPr lang="en-US" smtClean="0">
                <a:solidFill>
                  <a:schemeClr val="tx1"/>
                </a:solidFill>
              </a:rPr>
              <a:pPr/>
              <a:t>2</a:t>
            </a:fld>
            <a:endParaRPr lang="en-US" dirty="0">
              <a:solidFill>
                <a:schemeClr val="tx1"/>
              </a:solidFill>
            </a:endParaRPr>
          </a:p>
        </p:txBody>
      </p:sp>
      <p:pic>
        <p:nvPicPr>
          <p:cNvPr id="95" name="Graphic 94" descr="Lightbulb outline">
            <a:extLst>
              <a:ext uri="{FF2B5EF4-FFF2-40B4-BE49-F238E27FC236}">
                <a16:creationId xmlns:a16="http://schemas.microsoft.com/office/drawing/2014/main" id="{89873092-0B2A-9A9C-7BE2-0E7C0A8D6B7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922" y="4646298"/>
            <a:ext cx="457200" cy="457200"/>
          </a:xfrm>
          <a:prstGeom prst="rect">
            <a:avLst/>
          </a:prstGeom>
          <a:effectLst>
            <a:glow rad="63500">
              <a:schemeClr val="accent1">
                <a:alpha val="20000"/>
              </a:schemeClr>
            </a:glow>
          </a:effectLst>
        </p:spPr>
      </p:pic>
      <p:grpSp>
        <p:nvGrpSpPr>
          <p:cNvPr id="13" name="Group 12">
            <a:extLst>
              <a:ext uri="{FF2B5EF4-FFF2-40B4-BE49-F238E27FC236}">
                <a16:creationId xmlns:a16="http://schemas.microsoft.com/office/drawing/2014/main" id="{41CE5943-9087-7B15-73C3-C80EC34645B5}"/>
              </a:ext>
            </a:extLst>
          </p:cNvPr>
          <p:cNvGrpSpPr>
            <a:grpSpLocks noGrp="1" noUngrp="1" noRot="1" noMove="1" noResize="1"/>
          </p:cNvGrpSpPr>
          <p:nvPr/>
        </p:nvGrpSpPr>
        <p:grpSpPr>
          <a:xfrm>
            <a:off x="10887579" y="3926349"/>
            <a:ext cx="274320" cy="274320"/>
            <a:chOff x="1893774" y="2073359"/>
            <a:chExt cx="274320" cy="274320"/>
          </a:xfrm>
        </p:grpSpPr>
        <p:sp>
          <p:nvSpPr>
            <p:cNvPr id="11" name="Oval 10">
              <a:extLst>
                <a:ext uri="{FF2B5EF4-FFF2-40B4-BE49-F238E27FC236}">
                  <a16:creationId xmlns:a16="http://schemas.microsoft.com/office/drawing/2014/main" id="{80DA80EA-80AC-E51E-E591-221B524CE7C9}"/>
                </a:ext>
              </a:extLst>
            </p:cNvPr>
            <p:cNvSpPr>
              <a:spLocks noGrp="1" noRot="1" noChangeAspect="1" noMove="1" noResize="1" noEditPoints="1" noAdjustHandles="1" noChangeArrowheads="1" noChangeShapeType="1"/>
            </p:cNvSpPr>
            <p:nvPr/>
          </p:nvSpPr>
          <p:spPr>
            <a:xfrm>
              <a:off x="1962354" y="2141939"/>
              <a:ext cx="137160" cy="137160"/>
            </a:xfrm>
            <a:prstGeom prst="ellipse">
              <a:avLst/>
            </a:prstGeom>
            <a:solidFill>
              <a:schemeClr val="accent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11">
              <a:extLst>
                <a:ext uri="{FF2B5EF4-FFF2-40B4-BE49-F238E27FC236}">
                  <a16:creationId xmlns:a16="http://schemas.microsoft.com/office/drawing/2014/main" id="{81BE74CB-8697-407A-8408-08775E6D4634}"/>
                </a:ext>
              </a:extLst>
            </p:cNvPr>
            <p:cNvSpPr>
              <a:spLocks noGrp="1" noRot="1" noChangeAspect="1" noMove="1" noResize="1" noEditPoints="1" noAdjustHandles="1" noChangeArrowheads="1" noChangeShapeType="1"/>
            </p:cNvSpPr>
            <p:nvPr/>
          </p:nvSpPr>
          <p:spPr>
            <a:xfrm>
              <a:off x="1893774" y="2073359"/>
              <a:ext cx="274320" cy="274320"/>
            </a:xfrm>
            <a:prstGeom prst="ellipse">
              <a:avLst/>
            </a:prstGeom>
            <a:noFill/>
            <a:ln w="508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4" name="Group 23">
            <a:extLst>
              <a:ext uri="{FF2B5EF4-FFF2-40B4-BE49-F238E27FC236}">
                <a16:creationId xmlns:a16="http://schemas.microsoft.com/office/drawing/2014/main" id="{9BBE53AA-4630-D381-2611-94A7FCF13E4B}"/>
              </a:ext>
            </a:extLst>
          </p:cNvPr>
          <p:cNvGrpSpPr>
            <a:grpSpLocks noGrp="1" noUngrp="1" noRot="1" noMove="1" noResize="1"/>
          </p:cNvGrpSpPr>
          <p:nvPr/>
        </p:nvGrpSpPr>
        <p:grpSpPr>
          <a:xfrm>
            <a:off x="92499" y="1873289"/>
            <a:ext cx="11972336" cy="4701747"/>
            <a:chOff x="92499" y="1873289"/>
            <a:chExt cx="11972336" cy="4701747"/>
          </a:xfrm>
        </p:grpSpPr>
        <p:sp>
          <p:nvSpPr>
            <p:cNvPr id="49" name="TextBox 48">
              <a:extLst>
                <a:ext uri="{FF2B5EF4-FFF2-40B4-BE49-F238E27FC236}">
                  <a16:creationId xmlns:a16="http://schemas.microsoft.com/office/drawing/2014/main" id="{9BE7B067-4B8F-AFA7-0F11-4522EFCCA392}"/>
                </a:ext>
              </a:extLst>
            </p:cNvPr>
            <p:cNvSpPr txBox="1">
              <a:spLocks noGrp="1" noRot="1" noMove="1" noResize="1" noEditPoints="1" noAdjustHandles="1" noChangeArrowheads="1" noChangeShapeType="1"/>
            </p:cNvSpPr>
            <p:nvPr/>
          </p:nvSpPr>
          <p:spPr>
            <a:xfrm>
              <a:off x="202113" y="3644216"/>
              <a:ext cx="1338446" cy="338554"/>
            </a:xfrm>
            <a:prstGeom prst="rect">
              <a:avLst/>
            </a:prstGeom>
            <a:noFill/>
          </p:spPr>
          <p:txBody>
            <a:bodyPr wrap="square" rtlCol="0">
              <a:spAutoFit/>
            </a:bodyPr>
            <a:lstStyle/>
            <a:p>
              <a:r>
                <a:rPr lang="en-US" sz="1600" b="1" dirty="0">
                  <a:solidFill>
                    <a:schemeClr val="accent1"/>
                  </a:solidFill>
                </a:rPr>
                <a:t>2018</a:t>
              </a:r>
              <a:r>
                <a:rPr lang="uk-UA" sz="1600" b="1" dirty="0">
                  <a:solidFill>
                    <a:schemeClr val="accent1"/>
                  </a:solidFill>
                </a:rPr>
                <a:t> - 2019</a:t>
              </a:r>
              <a:endParaRPr lang="en-US" sz="1600" b="1" dirty="0">
                <a:solidFill>
                  <a:schemeClr val="accent1"/>
                </a:solidFill>
              </a:endParaRPr>
            </a:p>
          </p:txBody>
        </p:sp>
        <p:sp>
          <p:nvSpPr>
            <p:cNvPr id="51" name="TextBox 50">
              <a:extLst>
                <a:ext uri="{FF2B5EF4-FFF2-40B4-BE49-F238E27FC236}">
                  <a16:creationId xmlns:a16="http://schemas.microsoft.com/office/drawing/2014/main" id="{52E35B65-6190-E3E4-7D63-8B8BB14465EE}"/>
                </a:ext>
              </a:extLst>
            </p:cNvPr>
            <p:cNvSpPr txBox="1">
              <a:spLocks noGrp="1" noRot="1" noMove="1" noResize="1" noEditPoints="1" noAdjustHandles="1" noChangeArrowheads="1" noChangeShapeType="1"/>
            </p:cNvSpPr>
            <p:nvPr/>
          </p:nvSpPr>
          <p:spPr>
            <a:xfrm>
              <a:off x="2633246" y="3549817"/>
              <a:ext cx="1043326" cy="338554"/>
            </a:xfrm>
            <a:prstGeom prst="rect">
              <a:avLst/>
            </a:prstGeom>
            <a:noFill/>
          </p:spPr>
          <p:txBody>
            <a:bodyPr wrap="square" rtlCol="0">
              <a:spAutoFit/>
            </a:bodyPr>
            <a:lstStyle/>
            <a:p>
              <a:r>
                <a:rPr lang="uk-UA" sz="1600" b="1" dirty="0">
                  <a:solidFill>
                    <a:schemeClr val="accent1"/>
                  </a:solidFill>
                </a:rPr>
                <a:t>08.</a:t>
              </a:r>
              <a:r>
                <a:rPr lang="en-US" sz="1600" b="1" dirty="0">
                  <a:solidFill>
                    <a:schemeClr val="accent1"/>
                  </a:solidFill>
                </a:rPr>
                <a:t>20</a:t>
              </a:r>
              <a:r>
                <a:rPr lang="uk-UA" sz="1600" b="1" dirty="0">
                  <a:solidFill>
                    <a:schemeClr val="accent1"/>
                  </a:solidFill>
                </a:rPr>
                <a:t>20</a:t>
              </a:r>
              <a:endParaRPr lang="en-US" sz="1600" b="1" dirty="0">
                <a:solidFill>
                  <a:schemeClr val="accent1"/>
                </a:solidFill>
              </a:endParaRPr>
            </a:p>
          </p:txBody>
        </p:sp>
        <p:sp>
          <p:nvSpPr>
            <p:cNvPr id="52" name="TextBox 51">
              <a:extLst>
                <a:ext uri="{FF2B5EF4-FFF2-40B4-BE49-F238E27FC236}">
                  <a16:creationId xmlns:a16="http://schemas.microsoft.com/office/drawing/2014/main" id="{EC25CFEF-1B91-5FA1-D0FD-99E4711ABF2C}"/>
                </a:ext>
              </a:extLst>
            </p:cNvPr>
            <p:cNvSpPr txBox="1">
              <a:spLocks noGrp="1" noRot="1" noMove="1" noResize="1" noEditPoints="1" noAdjustHandles="1" noChangeArrowheads="1" noChangeShapeType="1"/>
            </p:cNvSpPr>
            <p:nvPr/>
          </p:nvSpPr>
          <p:spPr>
            <a:xfrm>
              <a:off x="1274140" y="4106165"/>
              <a:ext cx="1543089" cy="338554"/>
            </a:xfrm>
            <a:prstGeom prst="rect">
              <a:avLst/>
            </a:prstGeom>
            <a:noFill/>
          </p:spPr>
          <p:txBody>
            <a:bodyPr wrap="square" rtlCol="0">
              <a:spAutoFit/>
            </a:bodyPr>
            <a:lstStyle/>
            <a:p>
              <a:r>
                <a:rPr lang="uk-UA" sz="1600" b="1" dirty="0">
                  <a:solidFill>
                    <a:schemeClr val="accent1"/>
                  </a:solidFill>
                </a:rPr>
                <a:t>2019 - 2020 </a:t>
              </a:r>
              <a:endParaRPr lang="en-US" sz="1600" b="1" dirty="0">
                <a:solidFill>
                  <a:schemeClr val="accent1"/>
                </a:solidFill>
              </a:endParaRPr>
            </a:p>
          </p:txBody>
        </p:sp>
        <p:sp>
          <p:nvSpPr>
            <p:cNvPr id="53" name="TextBox 52">
              <a:extLst>
                <a:ext uri="{FF2B5EF4-FFF2-40B4-BE49-F238E27FC236}">
                  <a16:creationId xmlns:a16="http://schemas.microsoft.com/office/drawing/2014/main" id="{A38CC256-C6CD-3C09-D308-7FB854DAB0F6}"/>
                </a:ext>
              </a:extLst>
            </p:cNvPr>
            <p:cNvSpPr txBox="1">
              <a:spLocks noGrp="1" noRot="1" noMove="1" noResize="1" noEditPoints="1" noAdjustHandles="1" noChangeArrowheads="1" noChangeShapeType="1"/>
            </p:cNvSpPr>
            <p:nvPr/>
          </p:nvSpPr>
          <p:spPr>
            <a:xfrm>
              <a:off x="4201980" y="3585068"/>
              <a:ext cx="1893822" cy="338554"/>
            </a:xfrm>
            <a:prstGeom prst="rect">
              <a:avLst/>
            </a:prstGeom>
            <a:noFill/>
          </p:spPr>
          <p:txBody>
            <a:bodyPr wrap="square" rtlCol="0">
              <a:spAutoFit/>
            </a:bodyPr>
            <a:lstStyle/>
            <a:p>
              <a:r>
                <a:rPr lang="en-US" sz="1600" b="1" dirty="0">
                  <a:solidFill>
                    <a:schemeClr val="accent1"/>
                  </a:solidFill>
                </a:rPr>
                <a:t>04.2021 </a:t>
              </a:r>
              <a:r>
                <a:rPr lang="uk-UA" sz="1600" b="1" dirty="0">
                  <a:solidFill>
                    <a:schemeClr val="accent1"/>
                  </a:solidFill>
                </a:rPr>
                <a:t>-</a:t>
              </a:r>
              <a:r>
                <a:rPr lang="en-US" sz="1600" b="1" dirty="0">
                  <a:solidFill>
                    <a:schemeClr val="accent1"/>
                  </a:solidFill>
                </a:rPr>
                <a:t> 12.2021 </a:t>
              </a:r>
            </a:p>
          </p:txBody>
        </p:sp>
        <p:sp>
          <p:nvSpPr>
            <p:cNvPr id="54" name="TextBox 53">
              <a:extLst>
                <a:ext uri="{FF2B5EF4-FFF2-40B4-BE49-F238E27FC236}">
                  <a16:creationId xmlns:a16="http://schemas.microsoft.com/office/drawing/2014/main" id="{F65F5823-41DA-675A-AA56-BCA4F999AC92}"/>
                </a:ext>
              </a:extLst>
            </p:cNvPr>
            <p:cNvSpPr txBox="1">
              <a:spLocks noGrp="1" noRot="1" noMove="1" noResize="1" noEditPoints="1" noAdjustHandles="1" noChangeArrowheads="1" noChangeShapeType="1"/>
            </p:cNvSpPr>
            <p:nvPr/>
          </p:nvSpPr>
          <p:spPr>
            <a:xfrm>
              <a:off x="3429863" y="4213149"/>
              <a:ext cx="1360814" cy="338554"/>
            </a:xfrm>
            <a:prstGeom prst="rect">
              <a:avLst/>
            </a:prstGeom>
            <a:noFill/>
          </p:spPr>
          <p:txBody>
            <a:bodyPr wrap="square" rtlCol="0">
              <a:spAutoFit/>
            </a:bodyPr>
            <a:lstStyle/>
            <a:p>
              <a:r>
                <a:rPr lang="en-US" sz="1600" b="1" dirty="0">
                  <a:solidFill>
                    <a:schemeClr val="accent1"/>
                  </a:solidFill>
                </a:rPr>
                <a:t>15.12.2021</a:t>
              </a:r>
            </a:p>
          </p:txBody>
        </p:sp>
        <p:sp>
          <p:nvSpPr>
            <p:cNvPr id="55" name="TextBox 54">
              <a:extLst>
                <a:ext uri="{FF2B5EF4-FFF2-40B4-BE49-F238E27FC236}">
                  <a16:creationId xmlns:a16="http://schemas.microsoft.com/office/drawing/2014/main" id="{47A245D2-10EC-F360-4B21-E8B3C9D80954}"/>
                </a:ext>
              </a:extLst>
            </p:cNvPr>
            <p:cNvSpPr txBox="1">
              <a:spLocks noGrp="1" noRot="1" noMove="1" noResize="1" noEditPoints="1" noAdjustHandles="1" noChangeArrowheads="1" noChangeShapeType="1"/>
            </p:cNvSpPr>
            <p:nvPr/>
          </p:nvSpPr>
          <p:spPr>
            <a:xfrm>
              <a:off x="5272958" y="4192714"/>
              <a:ext cx="1935881" cy="338554"/>
            </a:xfrm>
            <a:prstGeom prst="rect">
              <a:avLst/>
            </a:prstGeom>
            <a:noFill/>
          </p:spPr>
          <p:txBody>
            <a:bodyPr wrap="square" rtlCol="0">
              <a:spAutoFit/>
            </a:bodyPr>
            <a:lstStyle/>
            <a:p>
              <a:r>
                <a:rPr lang="en-US" sz="1600" b="1" dirty="0">
                  <a:solidFill>
                    <a:schemeClr val="accent1"/>
                  </a:solidFill>
                </a:rPr>
                <a:t>06.2020 </a:t>
              </a:r>
              <a:r>
                <a:rPr lang="uk-UA" sz="1600" b="1" dirty="0">
                  <a:solidFill>
                    <a:schemeClr val="accent1"/>
                  </a:solidFill>
                </a:rPr>
                <a:t>-</a:t>
              </a:r>
              <a:r>
                <a:rPr lang="en-US" sz="1600" b="1" dirty="0">
                  <a:solidFill>
                    <a:schemeClr val="accent1"/>
                  </a:solidFill>
                </a:rPr>
                <a:t> 12.2021 </a:t>
              </a:r>
            </a:p>
          </p:txBody>
        </p:sp>
        <p:sp>
          <p:nvSpPr>
            <p:cNvPr id="56" name="TextBox 55">
              <a:extLst>
                <a:ext uri="{FF2B5EF4-FFF2-40B4-BE49-F238E27FC236}">
                  <a16:creationId xmlns:a16="http://schemas.microsoft.com/office/drawing/2014/main" id="{B416314D-DBC6-4D62-2C13-E645E8CCFB19}"/>
                </a:ext>
              </a:extLst>
            </p:cNvPr>
            <p:cNvSpPr txBox="1">
              <a:spLocks noGrp="1" noRot="1" noMove="1" noResize="1" noEditPoints="1" noAdjustHandles="1" noChangeArrowheads="1" noChangeShapeType="1"/>
            </p:cNvSpPr>
            <p:nvPr/>
          </p:nvSpPr>
          <p:spPr>
            <a:xfrm>
              <a:off x="7352467" y="3565685"/>
              <a:ext cx="1010176" cy="338554"/>
            </a:xfrm>
            <a:prstGeom prst="rect">
              <a:avLst/>
            </a:prstGeom>
            <a:noFill/>
          </p:spPr>
          <p:txBody>
            <a:bodyPr wrap="square" rtlCol="0">
              <a:spAutoFit/>
            </a:bodyPr>
            <a:lstStyle/>
            <a:p>
              <a:r>
                <a:rPr lang="en-US" sz="1600" b="1" dirty="0">
                  <a:solidFill>
                    <a:schemeClr val="accent1"/>
                  </a:solidFill>
                </a:rPr>
                <a:t>04.2023</a:t>
              </a:r>
            </a:p>
          </p:txBody>
        </p:sp>
        <p:sp>
          <p:nvSpPr>
            <p:cNvPr id="57" name="TextBox 56">
              <a:extLst>
                <a:ext uri="{FF2B5EF4-FFF2-40B4-BE49-F238E27FC236}">
                  <a16:creationId xmlns:a16="http://schemas.microsoft.com/office/drawing/2014/main" id="{6FAC91E0-C839-6EF6-EB7C-B64934C4CF67}"/>
                </a:ext>
              </a:extLst>
            </p:cNvPr>
            <p:cNvSpPr txBox="1">
              <a:spLocks noGrp="1" noRot="1" noMove="1" noResize="1" noEditPoints="1" noAdjustHandles="1" noChangeArrowheads="1" noChangeShapeType="1"/>
            </p:cNvSpPr>
            <p:nvPr/>
          </p:nvSpPr>
          <p:spPr>
            <a:xfrm>
              <a:off x="8686746" y="4159653"/>
              <a:ext cx="1045904" cy="338554"/>
            </a:xfrm>
            <a:prstGeom prst="rect">
              <a:avLst/>
            </a:prstGeom>
            <a:noFill/>
          </p:spPr>
          <p:txBody>
            <a:bodyPr wrap="square" rtlCol="0">
              <a:spAutoFit/>
            </a:bodyPr>
            <a:lstStyle/>
            <a:p>
              <a:r>
                <a:rPr lang="en-US" sz="1600" b="1" dirty="0">
                  <a:solidFill>
                    <a:schemeClr val="accent1"/>
                  </a:solidFill>
                </a:rPr>
                <a:t>10.2023</a:t>
              </a:r>
            </a:p>
          </p:txBody>
        </p:sp>
        <p:sp>
          <p:nvSpPr>
            <p:cNvPr id="58" name="TextBox 57">
              <a:extLst>
                <a:ext uri="{FF2B5EF4-FFF2-40B4-BE49-F238E27FC236}">
                  <a16:creationId xmlns:a16="http://schemas.microsoft.com/office/drawing/2014/main" id="{38D916F5-5500-F433-90FC-4DA5DAD89EF2}"/>
                </a:ext>
              </a:extLst>
            </p:cNvPr>
            <p:cNvSpPr txBox="1">
              <a:spLocks noGrp="1" noRot="1" noMove="1" noResize="1" noEditPoints="1" noAdjustHandles="1" noChangeArrowheads="1" noChangeShapeType="1"/>
            </p:cNvSpPr>
            <p:nvPr/>
          </p:nvSpPr>
          <p:spPr>
            <a:xfrm>
              <a:off x="9529920" y="3539548"/>
              <a:ext cx="1039058" cy="338554"/>
            </a:xfrm>
            <a:prstGeom prst="rect">
              <a:avLst/>
            </a:prstGeom>
            <a:noFill/>
          </p:spPr>
          <p:txBody>
            <a:bodyPr wrap="square" rtlCol="0">
              <a:spAutoFit/>
            </a:bodyPr>
            <a:lstStyle/>
            <a:p>
              <a:r>
                <a:rPr lang="uk-UA" sz="1600" b="1" dirty="0">
                  <a:solidFill>
                    <a:schemeClr val="accent1"/>
                  </a:solidFill>
                </a:rPr>
                <a:t>12.</a:t>
              </a:r>
              <a:r>
                <a:rPr lang="en-US" sz="1600" b="1" dirty="0">
                  <a:solidFill>
                    <a:schemeClr val="accent1"/>
                  </a:solidFill>
                </a:rPr>
                <a:t>20</a:t>
              </a:r>
              <a:r>
                <a:rPr lang="uk-UA" sz="1600" b="1" dirty="0">
                  <a:solidFill>
                    <a:schemeClr val="accent1"/>
                  </a:solidFill>
                </a:rPr>
                <a:t>23</a:t>
              </a:r>
              <a:endParaRPr lang="en-US" sz="1600" b="1" dirty="0">
                <a:solidFill>
                  <a:schemeClr val="accent1"/>
                </a:solidFill>
              </a:endParaRPr>
            </a:p>
          </p:txBody>
        </p:sp>
        <p:sp>
          <p:nvSpPr>
            <p:cNvPr id="59" name="TextBox 58">
              <a:extLst>
                <a:ext uri="{FF2B5EF4-FFF2-40B4-BE49-F238E27FC236}">
                  <a16:creationId xmlns:a16="http://schemas.microsoft.com/office/drawing/2014/main" id="{4435A099-70A4-90CC-2423-5BB8A0ECBAA9}"/>
                </a:ext>
              </a:extLst>
            </p:cNvPr>
            <p:cNvSpPr txBox="1">
              <a:spLocks noGrp="1" noRot="1" noMove="1" noResize="1" noEditPoints="1" noAdjustHandles="1" noChangeArrowheads="1" noChangeShapeType="1"/>
            </p:cNvSpPr>
            <p:nvPr/>
          </p:nvSpPr>
          <p:spPr>
            <a:xfrm>
              <a:off x="10489501" y="4308503"/>
              <a:ext cx="1064075" cy="338554"/>
            </a:xfrm>
            <a:prstGeom prst="rect">
              <a:avLst/>
            </a:prstGeom>
            <a:noFill/>
          </p:spPr>
          <p:txBody>
            <a:bodyPr wrap="square" rtlCol="0">
              <a:spAutoFit/>
            </a:bodyPr>
            <a:lstStyle/>
            <a:p>
              <a:r>
                <a:rPr lang="uk-UA" sz="1600" dirty="0">
                  <a:solidFill>
                    <a:schemeClr val="accent1"/>
                  </a:solidFill>
                </a:rPr>
                <a:t>сьогодні</a:t>
              </a:r>
              <a:endParaRPr lang="en-US" sz="1600" dirty="0">
                <a:solidFill>
                  <a:schemeClr val="accent1"/>
                </a:solidFill>
              </a:endParaRPr>
            </a:p>
          </p:txBody>
        </p:sp>
        <p:cxnSp>
          <p:nvCxnSpPr>
            <p:cNvPr id="67" name="Straight Connector 66">
              <a:extLst>
                <a:ext uri="{FF2B5EF4-FFF2-40B4-BE49-F238E27FC236}">
                  <a16:creationId xmlns:a16="http://schemas.microsoft.com/office/drawing/2014/main" id="{AFFDD833-8D52-066F-3095-45BAECBABEEE}"/>
                </a:ext>
              </a:extLst>
            </p:cNvPr>
            <p:cNvCxnSpPr>
              <a:cxnSpLocks noGrp="1" noRot="1" noMove="1" noResize="1" noEditPoints="1" noAdjustHandles="1" noChangeArrowheads="1" noChangeShapeType="1"/>
            </p:cNvCxnSpPr>
            <p:nvPr/>
          </p:nvCxnSpPr>
          <p:spPr>
            <a:xfrm flipV="1">
              <a:off x="11026001" y="4617494"/>
              <a:ext cx="0" cy="221086"/>
            </a:xfrm>
            <a:prstGeom prst="line">
              <a:avLst/>
            </a:prstGeom>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2B5A4C9E-02CB-FD61-3171-D0439EB4A9BE}"/>
                </a:ext>
              </a:extLst>
            </p:cNvPr>
            <p:cNvSpPr txBox="1">
              <a:spLocks noGrp="1" noRot="1" noMove="1" noResize="1" noEditPoints="1" noAdjustHandles="1" noChangeArrowheads="1" noChangeShapeType="1"/>
            </p:cNvSpPr>
            <p:nvPr/>
          </p:nvSpPr>
          <p:spPr>
            <a:xfrm>
              <a:off x="11171153" y="3578615"/>
              <a:ext cx="893682" cy="338554"/>
            </a:xfrm>
            <a:prstGeom prst="rect">
              <a:avLst/>
            </a:prstGeom>
            <a:noFill/>
            <a:ln>
              <a:noFill/>
            </a:ln>
          </p:spPr>
          <p:txBody>
            <a:bodyPr wrap="square" rtlCol="0">
              <a:spAutoFit/>
            </a:bodyPr>
            <a:lstStyle/>
            <a:p>
              <a:r>
                <a:rPr lang="uk-UA" sz="1600" dirty="0">
                  <a:solidFill>
                    <a:schemeClr val="accent1"/>
                  </a:solidFill>
                </a:rPr>
                <a:t>завтра</a:t>
              </a:r>
              <a:endParaRPr lang="en-US" sz="1600" dirty="0">
                <a:solidFill>
                  <a:schemeClr val="accent1"/>
                </a:solidFill>
              </a:endParaRPr>
            </a:p>
          </p:txBody>
        </p:sp>
        <p:cxnSp>
          <p:nvCxnSpPr>
            <p:cNvPr id="70" name="Straight Connector 69">
              <a:extLst>
                <a:ext uri="{FF2B5EF4-FFF2-40B4-BE49-F238E27FC236}">
                  <a16:creationId xmlns:a16="http://schemas.microsoft.com/office/drawing/2014/main" id="{43961B51-6D39-08F0-1F88-91F1213816C7}"/>
                </a:ext>
              </a:extLst>
            </p:cNvPr>
            <p:cNvCxnSpPr>
              <a:cxnSpLocks noGrp="1" noRot="1" noMove="1" noResize="1" noEditPoints="1" noAdjustHandles="1" noChangeArrowheads="1" noChangeShapeType="1"/>
            </p:cNvCxnSpPr>
            <p:nvPr/>
          </p:nvCxnSpPr>
          <p:spPr>
            <a:xfrm flipV="1">
              <a:off x="11576340" y="3353519"/>
              <a:ext cx="0" cy="225969"/>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A8849B2-4ACB-962F-7478-D08A1784A203}"/>
                </a:ext>
              </a:extLst>
            </p:cNvPr>
            <p:cNvCxnSpPr>
              <a:cxnSpLocks noGrp="1" noRot="1" noMove="1" noResize="1" noEditPoints="1" noAdjustHandles="1" noChangeArrowheads="1" noChangeShapeType="1"/>
            </p:cNvCxnSpPr>
            <p:nvPr/>
          </p:nvCxnSpPr>
          <p:spPr>
            <a:xfrm flipV="1">
              <a:off x="11576170" y="2753727"/>
              <a:ext cx="0" cy="91440"/>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sp>
          <p:nvSpPr>
            <p:cNvPr id="74" name="Rectangle: Rounded Corners 73">
              <a:extLst>
                <a:ext uri="{FF2B5EF4-FFF2-40B4-BE49-F238E27FC236}">
                  <a16:creationId xmlns:a16="http://schemas.microsoft.com/office/drawing/2014/main" id="{74C9DF8C-8B21-7BE8-EA79-21DB0717AB0D}"/>
                </a:ext>
              </a:extLst>
            </p:cNvPr>
            <p:cNvSpPr>
              <a:spLocks noGrp="1" noRot="1" noMove="1" noResize="1" noEditPoints="1" noAdjustHandles="1" noChangeArrowheads="1" noChangeShapeType="1"/>
            </p:cNvSpPr>
            <p:nvPr/>
          </p:nvSpPr>
          <p:spPr>
            <a:xfrm>
              <a:off x="10600983" y="1877333"/>
              <a:ext cx="1453298" cy="803048"/>
            </a:xfrm>
            <a:prstGeom prst="roundRect">
              <a:avLst/>
            </a:prstGeom>
            <a:noFill/>
            <a:ln>
              <a:solidFill>
                <a:schemeClr val="accent1">
                  <a:alpha val="50000"/>
                </a:schemeClr>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Цифрове кримінальне провадження</a:t>
              </a:r>
            </a:p>
          </p:txBody>
        </p:sp>
        <p:sp>
          <p:nvSpPr>
            <p:cNvPr id="75" name="Rectangle: Rounded Corners 74">
              <a:extLst>
                <a:ext uri="{FF2B5EF4-FFF2-40B4-BE49-F238E27FC236}">
                  <a16:creationId xmlns:a16="http://schemas.microsoft.com/office/drawing/2014/main" id="{0F2E2D4B-1901-19B0-AE28-7C7B88FA02AD}"/>
                </a:ext>
              </a:extLst>
            </p:cNvPr>
            <p:cNvSpPr>
              <a:spLocks noGrp="1" noRot="1" noMove="1" noResize="1" noEditPoints="1" noAdjustHandles="1" noChangeArrowheads="1" noChangeShapeType="1"/>
            </p:cNvSpPr>
            <p:nvPr/>
          </p:nvSpPr>
          <p:spPr>
            <a:xfrm>
              <a:off x="1016504" y="5340976"/>
              <a:ext cx="1380565" cy="541410"/>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Прототип іКейс</a:t>
              </a:r>
            </a:p>
          </p:txBody>
        </p:sp>
        <p:cxnSp>
          <p:nvCxnSpPr>
            <p:cNvPr id="80" name="Straight Connector 79">
              <a:extLst>
                <a:ext uri="{FF2B5EF4-FFF2-40B4-BE49-F238E27FC236}">
                  <a16:creationId xmlns:a16="http://schemas.microsoft.com/office/drawing/2014/main" id="{A209B147-C77B-38CF-B836-1D3735BCA461}"/>
                </a:ext>
              </a:extLst>
            </p:cNvPr>
            <p:cNvCxnSpPr>
              <a:cxnSpLocks noGrp="1" noRot="1" noMove="1" noResize="1" noEditPoints="1" noAdjustHandles="1" noChangeArrowheads="1" noChangeShapeType="1"/>
              <a:endCxn id="86" idx="2"/>
            </p:cNvCxnSpPr>
            <p:nvPr/>
          </p:nvCxnSpPr>
          <p:spPr>
            <a:xfrm flipV="1">
              <a:off x="1905249" y="5057778"/>
              <a:ext cx="0" cy="179173"/>
            </a:xfrm>
            <a:prstGeom prst="line">
              <a:avLst/>
            </a:prstGeom>
          </p:spPr>
          <p:style>
            <a:lnRef idx="2">
              <a:schemeClr val="accent1"/>
            </a:lnRef>
            <a:fillRef idx="0">
              <a:schemeClr val="accent1"/>
            </a:fillRef>
            <a:effectRef idx="1">
              <a:schemeClr val="accent1"/>
            </a:effectRef>
            <a:fontRef idx="minor">
              <a:schemeClr val="tx1"/>
            </a:fontRef>
          </p:style>
        </p:cxnSp>
        <p:sp>
          <p:nvSpPr>
            <p:cNvPr id="81" name="Rectangle: Rounded Corners 80">
              <a:extLst>
                <a:ext uri="{FF2B5EF4-FFF2-40B4-BE49-F238E27FC236}">
                  <a16:creationId xmlns:a16="http://schemas.microsoft.com/office/drawing/2014/main" id="{59BA5A8A-B4D5-2B90-7538-A42CEE8BC86D}"/>
                </a:ext>
              </a:extLst>
            </p:cNvPr>
            <p:cNvSpPr>
              <a:spLocks noGrp="1" noRot="1" noMove="1" noResize="1" noEditPoints="1" noAdjustHandles="1" noChangeArrowheads="1" noChangeShapeType="1"/>
            </p:cNvSpPr>
            <p:nvPr/>
          </p:nvSpPr>
          <p:spPr>
            <a:xfrm>
              <a:off x="2435892" y="1873289"/>
              <a:ext cx="1893822" cy="752524"/>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Інфраструктура </a:t>
              </a:r>
              <a:br>
                <a:rPr lang="uk-UA" sz="1600" dirty="0">
                  <a:solidFill>
                    <a:schemeClr val="accent1"/>
                  </a:solidFill>
                </a:rPr>
              </a:br>
              <a:r>
                <a:rPr lang="uk-UA" sz="1600" dirty="0">
                  <a:solidFill>
                    <a:schemeClr val="accent1"/>
                  </a:solidFill>
                </a:rPr>
                <a:t>та сертифікат безпеки</a:t>
              </a:r>
            </a:p>
          </p:txBody>
        </p:sp>
        <p:pic>
          <p:nvPicPr>
            <p:cNvPr id="86" name="Graphic 85" descr="Pyramid Shape outline">
              <a:extLst>
                <a:ext uri="{FF2B5EF4-FFF2-40B4-BE49-F238E27FC236}">
                  <a16:creationId xmlns:a16="http://schemas.microsoft.com/office/drawing/2014/main" id="{A5982A20-7234-93C2-6D03-6A2E75131F8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6423" y="4600578"/>
              <a:ext cx="457200" cy="457200"/>
            </a:xfrm>
            <a:prstGeom prst="rect">
              <a:avLst/>
            </a:prstGeom>
          </p:spPr>
        </p:pic>
        <p:pic>
          <p:nvPicPr>
            <p:cNvPr id="88" name="Graphic 87" descr="Single gear outline">
              <a:extLst>
                <a:ext uri="{FF2B5EF4-FFF2-40B4-BE49-F238E27FC236}">
                  <a16:creationId xmlns:a16="http://schemas.microsoft.com/office/drawing/2014/main" id="{13ADE3B7-3F82-A92B-1731-E39BEC884E73}"/>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5266" y="2750010"/>
              <a:ext cx="457200" cy="457200"/>
            </a:xfrm>
            <a:prstGeom prst="rect">
              <a:avLst/>
            </a:prstGeom>
          </p:spPr>
        </p:pic>
        <p:pic>
          <p:nvPicPr>
            <p:cNvPr id="92" name="Graphic 91" descr="Clipboard Badge outline">
              <a:extLst>
                <a:ext uri="{FF2B5EF4-FFF2-40B4-BE49-F238E27FC236}">
                  <a16:creationId xmlns:a16="http://schemas.microsoft.com/office/drawing/2014/main" id="{477CE205-B418-9C58-EC68-BB5AB7474CE7}"/>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1190" y="2981708"/>
              <a:ext cx="457200" cy="457200"/>
            </a:xfrm>
            <a:prstGeom prst="rect">
              <a:avLst/>
            </a:prstGeom>
          </p:spPr>
        </p:pic>
        <p:cxnSp>
          <p:nvCxnSpPr>
            <p:cNvPr id="93" name="Straight Connector 92">
              <a:extLst>
                <a:ext uri="{FF2B5EF4-FFF2-40B4-BE49-F238E27FC236}">
                  <a16:creationId xmlns:a16="http://schemas.microsoft.com/office/drawing/2014/main" id="{4E6B4845-7357-5689-8169-EFCE37519303}"/>
                </a:ext>
              </a:extLst>
            </p:cNvPr>
            <p:cNvCxnSpPr>
              <a:cxnSpLocks noGrp="1" noRot="1" noMove="1" noResize="1" noEditPoints="1" noAdjustHandles="1" noChangeArrowheads="1" noChangeShapeType="1"/>
              <a:stCxn id="92" idx="0"/>
            </p:cNvCxnSpPr>
            <p:nvPr/>
          </p:nvCxnSpPr>
          <p:spPr>
            <a:xfrm flipV="1">
              <a:off x="2979790" y="2726460"/>
              <a:ext cx="0" cy="255248"/>
            </a:xfrm>
            <a:prstGeom prst="line">
              <a:avLst/>
            </a:prstGeom>
          </p:spPr>
          <p:style>
            <a:lnRef idx="2">
              <a:schemeClr val="accent1"/>
            </a:lnRef>
            <a:fillRef idx="0">
              <a:schemeClr val="accent1"/>
            </a:fillRef>
            <a:effectRef idx="1">
              <a:schemeClr val="accent1"/>
            </a:effectRef>
            <a:fontRef idx="minor">
              <a:schemeClr val="tx1"/>
            </a:fontRef>
          </p:style>
        </p:cxnSp>
        <p:sp>
          <p:nvSpPr>
            <p:cNvPr id="97" name="Rectangle: Rounded Corners 96">
              <a:extLst>
                <a:ext uri="{FF2B5EF4-FFF2-40B4-BE49-F238E27FC236}">
                  <a16:creationId xmlns:a16="http://schemas.microsoft.com/office/drawing/2014/main" id="{0DB5CE93-163C-6CAD-A2B1-E961A76D8436}"/>
                </a:ext>
              </a:extLst>
            </p:cNvPr>
            <p:cNvSpPr>
              <a:spLocks noGrp="1" noRot="1" noMove="1" noResize="1" noEditPoints="1" noAdjustHandles="1" noChangeArrowheads="1" noChangeShapeType="1"/>
            </p:cNvSpPr>
            <p:nvPr/>
          </p:nvSpPr>
          <p:spPr>
            <a:xfrm>
              <a:off x="2688532" y="5611681"/>
              <a:ext cx="2218903" cy="963355"/>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Введення в експлуатацію з 11 формами документів</a:t>
              </a:r>
            </a:p>
          </p:txBody>
        </p:sp>
        <p:cxnSp>
          <p:nvCxnSpPr>
            <p:cNvPr id="101" name="Straight Connector 100">
              <a:extLst>
                <a:ext uri="{FF2B5EF4-FFF2-40B4-BE49-F238E27FC236}">
                  <a16:creationId xmlns:a16="http://schemas.microsoft.com/office/drawing/2014/main" id="{9127C10C-8575-66E7-B950-D026B139A0D8}"/>
                </a:ext>
              </a:extLst>
            </p:cNvPr>
            <p:cNvCxnSpPr>
              <a:cxnSpLocks noGrp="1" noRot="1" noMove="1" noResize="1" noEditPoints="1" noAdjustHandles="1" noChangeArrowheads="1" noChangeShapeType="1"/>
              <a:endCxn id="92" idx="2"/>
            </p:cNvCxnSpPr>
            <p:nvPr/>
          </p:nvCxnSpPr>
          <p:spPr>
            <a:xfrm flipV="1">
              <a:off x="2979790" y="3438908"/>
              <a:ext cx="0" cy="182880"/>
            </a:xfrm>
            <a:prstGeom prst="line">
              <a:avLst/>
            </a:prstGeom>
          </p:spPr>
          <p:style>
            <a:lnRef idx="2">
              <a:schemeClr val="accent1"/>
            </a:lnRef>
            <a:fillRef idx="0">
              <a:schemeClr val="accent1"/>
            </a:fillRef>
            <a:effectRef idx="1">
              <a:schemeClr val="accent1"/>
            </a:effectRef>
            <a:fontRef idx="minor">
              <a:schemeClr val="tx1"/>
            </a:fontRef>
          </p:style>
        </p:cxnSp>
        <p:sp>
          <p:nvSpPr>
            <p:cNvPr id="102" name="Rectangle: Rounded Corners 101">
              <a:extLst>
                <a:ext uri="{FF2B5EF4-FFF2-40B4-BE49-F238E27FC236}">
                  <a16:creationId xmlns:a16="http://schemas.microsoft.com/office/drawing/2014/main" id="{B738F0F1-20B7-9AF9-84D1-7A5F9385CF04}"/>
                </a:ext>
              </a:extLst>
            </p:cNvPr>
            <p:cNvSpPr>
              <a:spLocks noGrp="1" noRot="1" noMove="1" noResize="1" noEditPoints="1" noAdjustHandles="1" noChangeArrowheads="1" noChangeShapeType="1"/>
            </p:cNvSpPr>
            <p:nvPr/>
          </p:nvSpPr>
          <p:spPr>
            <a:xfrm>
              <a:off x="4543050" y="2423772"/>
              <a:ext cx="1673466" cy="450868"/>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a:solidFill>
                    <a:schemeClr val="accent1"/>
                  </a:solidFill>
                </a:rPr>
                <a:t>Законодавство</a:t>
              </a:r>
            </a:p>
          </p:txBody>
        </p:sp>
        <p:sp>
          <p:nvSpPr>
            <p:cNvPr id="103" name="Rectangle: Rounded Corners 102">
              <a:extLst>
                <a:ext uri="{FF2B5EF4-FFF2-40B4-BE49-F238E27FC236}">
                  <a16:creationId xmlns:a16="http://schemas.microsoft.com/office/drawing/2014/main" id="{1FC29A4C-8BA0-7BC1-767B-1198D7B220D3}"/>
                </a:ext>
              </a:extLst>
            </p:cNvPr>
            <p:cNvSpPr>
              <a:spLocks noGrp="1" noRot="1" noMove="1" noResize="1" noEditPoints="1" noAdjustHandles="1" noChangeArrowheads="1" noChangeShapeType="1"/>
            </p:cNvSpPr>
            <p:nvPr/>
          </p:nvSpPr>
          <p:spPr>
            <a:xfrm>
              <a:off x="5198899" y="5442965"/>
              <a:ext cx="2009940" cy="611605"/>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Дослідницька експлуатація іКейс</a:t>
              </a:r>
            </a:p>
          </p:txBody>
        </p:sp>
        <p:cxnSp>
          <p:nvCxnSpPr>
            <p:cNvPr id="105" name="Straight Connector 104">
              <a:extLst>
                <a:ext uri="{FF2B5EF4-FFF2-40B4-BE49-F238E27FC236}">
                  <a16:creationId xmlns:a16="http://schemas.microsoft.com/office/drawing/2014/main" id="{FDC010B0-0B33-F67F-797E-441B51F9221C}"/>
                </a:ext>
              </a:extLst>
            </p:cNvPr>
            <p:cNvCxnSpPr>
              <a:cxnSpLocks noGrp="1" noRot="1" noMove="1" noResize="1" noEditPoints="1" noAdjustHandles="1" noChangeArrowheads="1" noChangeShapeType="1"/>
              <a:endCxn id="19" idx="4"/>
            </p:cNvCxnSpPr>
            <p:nvPr/>
          </p:nvCxnSpPr>
          <p:spPr>
            <a:xfrm flipV="1">
              <a:off x="4049346" y="4154949"/>
              <a:ext cx="2325" cy="64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8E00FE8D-4BB5-E28F-7776-3F5D893EE4E5}"/>
                </a:ext>
              </a:extLst>
            </p:cNvPr>
            <p:cNvCxnSpPr>
              <a:cxnSpLocks noGrp="1" noRot="1" noMove="1" noResize="1" noEditPoints="1" noAdjustHandles="1" noChangeArrowheads="1" noChangeShapeType="1"/>
              <a:endCxn id="118" idx="2"/>
            </p:cNvCxnSpPr>
            <p:nvPr/>
          </p:nvCxnSpPr>
          <p:spPr>
            <a:xfrm flipV="1">
              <a:off x="4055041" y="5300063"/>
              <a:ext cx="1656" cy="2144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E538088E-1E2C-03FC-38E1-AC96D42615F4}"/>
                </a:ext>
              </a:extLst>
            </p:cNvPr>
            <p:cNvCxnSpPr>
              <a:cxnSpLocks noGrp="1" noRot="1" noMove="1" noResize="1" noEditPoints="1" noAdjustHandles="1" noChangeArrowheads="1" noChangeShapeType="1"/>
              <a:stCxn id="116" idx="0"/>
            </p:cNvCxnSpPr>
            <p:nvPr/>
          </p:nvCxnSpPr>
          <p:spPr>
            <a:xfrm flipV="1">
              <a:off x="5113903" y="2914488"/>
              <a:ext cx="0" cy="146336"/>
            </a:xfrm>
            <a:prstGeom prst="line">
              <a:avLst/>
            </a:prstGeom>
          </p:spPr>
          <p:style>
            <a:lnRef idx="2">
              <a:schemeClr val="accent1"/>
            </a:lnRef>
            <a:fillRef idx="0">
              <a:schemeClr val="accent1"/>
            </a:fillRef>
            <a:effectRef idx="1">
              <a:schemeClr val="accent1"/>
            </a:effectRef>
            <a:fontRef idx="minor">
              <a:schemeClr val="tx1"/>
            </a:fontRef>
          </p:style>
        </p:cxnSp>
        <p:pic>
          <p:nvPicPr>
            <p:cNvPr id="114" name="Graphic 113" descr="Microscope outline">
              <a:extLst>
                <a:ext uri="{FF2B5EF4-FFF2-40B4-BE49-F238E27FC236}">
                  <a16:creationId xmlns:a16="http://schemas.microsoft.com/office/drawing/2014/main" id="{FE35623B-FC32-9F0E-7543-DEDAA00CF1B8}"/>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66081" y="4695536"/>
              <a:ext cx="457200" cy="457200"/>
            </a:xfrm>
            <a:prstGeom prst="rect">
              <a:avLst/>
            </a:prstGeom>
          </p:spPr>
        </p:pic>
        <p:pic>
          <p:nvPicPr>
            <p:cNvPr id="116" name="Graphic 115" descr="Court outline">
              <a:extLst>
                <a:ext uri="{FF2B5EF4-FFF2-40B4-BE49-F238E27FC236}">
                  <a16:creationId xmlns:a16="http://schemas.microsoft.com/office/drawing/2014/main" id="{4E40F78E-A713-E2C9-FB5A-1EB1E78EF7A4}"/>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85303" y="3060824"/>
              <a:ext cx="457200" cy="457200"/>
            </a:xfrm>
            <a:prstGeom prst="rect">
              <a:avLst/>
            </a:prstGeom>
          </p:spPr>
        </p:pic>
        <p:pic>
          <p:nvPicPr>
            <p:cNvPr id="118" name="Graphic 117" descr="Circles with arrows outline">
              <a:extLst>
                <a:ext uri="{FF2B5EF4-FFF2-40B4-BE49-F238E27FC236}">
                  <a16:creationId xmlns:a16="http://schemas.microsoft.com/office/drawing/2014/main" id="{E8AEDF57-7571-1870-FF10-BAA5B9163892}"/>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28097" y="4842863"/>
              <a:ext cx="457200" cy="457200"/>
            </a:xfrm>
            <a:prstGeom prst="rect">
              <a:avLst/>
            </a:prstGeom>
          </p:spPr>
        </p:pic>
        <p:sp>
          <p:nvSpPr>
            <p:cNvPr id="119" name="Rectangle: Rounded Corners 118">
              <a:extLst>
                <a:ext uri="{FF2B5EF4-FFF2-40B4-BE49-F238E27FC236}">
                  <a16:creationId xmlns:a16="http://schemas.microsoft.com/office/drawing/2014/main" id="{1FFD788C-F34F-6C4E-4D0E-ACAD8B973913}"/>
                </a:ext>
              </a:extLst>
            </p:cNvPr>
            <p:cNvSpPr>
              <a:spLocks noGrp="1" noRot="1" noMove="1" noResize="1" noEditPoints="1" noAdjustHandles="1" noChangeArrowheads="1" noChangeShapeType="1"/>
            </p:cNvSpPr>
            <p:nvPr/>
          </p:nvSpPr>
          <p:spPr>
            <a:xfrm>
              <a:off x="6347534" y="1877333"/>
              <a:ext cx="1893823" cy="514201"/>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a:solidFill>
                    <a:schemeClr val="accent1"/>
                  </a:solidFill>
                </a:rPr>
                <a:t>Інтеграція з ЄРДР</a:t>
              </a:r>
            </a:p>
          </p:txBody>
        </p:sp>
        <p:cxnSp>
          <p:nvCxnSpPr>
            <p:cNvPr id="120" name="Straight Connector 119">
              <a:extLst>
                <a:ext uri="{FF2B5EF4-FFF2-40B4-BE49-F238E27FC236}">
                  <a16:creationId xmlns:a16="http://schemas.microsoft.com/office/drawing/2014/main" id="{D2E0B368-44D8-64DA-997A-4BD1015C43C2}"/>
                </a:ext>
              </a:extLst>
            </p:cNvPr>
            <p:cNvCxnSpPr>
              <a:cxnSpLocks noGrp="1" noRot="1" noMove="1" noResize="1" noEditPoints="1" noAdjustHandles="1" noChangeArrowheads="1" noChangeShapeType="1"/>
              <a:endCxn id="116" idx="2"/>
            </p:cNvCxnSpPr>
            <p:nvPr/>
          </p:nvCxnSpPr>
          <p:spPr>
            <a:xfrm flipV="1">
              <a:off x="5113903" y="3518024"/>
              <a:ext cx="0" cy="1790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9524CEF7-088D-9F89-9DF6-FAC93C2FCFA9}"/>
                </a:ext>
              </a:extLst>
            </p:cNvPr>
            <p:cNvCxnSpPr>
              <a:cxnSpLocks noGrp="1" noRot="1" noMove="1" noResize="1" noEditPoints="1" noAdjustHandles="1" noChangeArrowheads="1" noChangeShapeType="1"/>
              <a:stCxn id="114" idx="0"/>
            </p:cNvCxnSpPr>
            <p:nvPr/>
          </p:nvCxnSpPr>
          <p:spPr>
            <a:xfrm flipV="1">
              <a:off x="6194681" y="4493639"/>
              <a:ext cx="0" cy="2018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47431C7-33A1-A618-3D24-F07E39423F0A}"/>
                </a:ext>
              </a:extLst>
            </p:cNvPr>
            <p:cNvCxnSpPr>
              <a:cxnSpLocks noGrp="1" noRot="1" noMove="1" noResize="1" noEditPoints="1" noAdjustHandles="1" noChangeArrowheads="1" noChangeShapeType="1"/>
              <a:endCxn id="88" idx="2"/>
            </p:cNvCxnSpPr>
            <p:nvPr/>
          </p:nvCxnSpPr>
          <p:spPr>
            <a:xfrm flipV="1">
              <a:off x="7783866" y="3207210"/>
              <a:ext cx="0" cy="384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974FDAA2-AFE8-1063-89F4-F0B60C33E6F1}"/>
                </a:ext>
              </a:extLst>
            </p:cNvPr>
            <p:cNvCxnSpPr>
              <a:cxnSpLocks noGrp="1" noRot="1" noMove="1" noResize="1" noEditPoints="1" noAdjustHandles="1" noChangeArrowheads="1" noChangeShapeType="1"/>
              <a:stCxn id="88" idx="0"/>
            </p:cNvCxnSpPr>
            <p:nvPr/>
          </p:nvCxnSpPr>
          <p:spPr>
            <a:xfrm flipV="1">
              <a:off x="7783866" y="2423772"/>
              <a:ext cx="0" cy="326238"/>
            </a:xfrm>
            <a:prstGeom prst="line">
              <a:avLst/>
            </a:prstGeom>
          </p:spPr>
          <p:style>
            <a:lnRef idx="2">
              <a:schemeClr val="accent1"/>
            </a:lnRef>
            <a:fillRef idx="0">
              <a:schemeClr val="accent1"/>
            </a:fillRef>
            <a:effectRef idx="1">
              <a:schemeClr val="accent1"/>
            </a:effectRef>
            <a:fontRef idx="minor">
              <a:schemeClr val="tx1"/>
            </a:fontRef>
          </p:style>
        </p:cxnSp>
        <p:sp>
          <p:nvSpPr>
            <p:cNvPr id="124" name="Rectangle: Rounded Corners 123">
              <a:extLst>
                <a:ext uri="{FF2B5EF4-FFF2-40B4-BE49-F238E27FC236}">
                  <a16:creationId xmlns:a16="http://schemas.microsoft.com/office/drawing/2014/main" id="{6D9B1669-3AC3-637F-D262-421A66FB7F13}"/>
                </a:ext>
              </a:extLst>
            </p:cNvPr>
            <p:cNvSpPr>
              <a:spLocks noGrp="1" noRot="1" noMove="1" noResize="1" noEditPoints="1" noAdjustHandles="1" noChangeArrowheads="1" noChangeShapeType="1"/>
            </p:cNvSpPr>
            <p:nvPr/>
          </p:nvSpPr>
          <p:spPr>
            <a:xfrm>
              <a:off x="7500303" y="5514522"/>
              <a:ext cx="1948497" cy="713324"/>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a:solidFill>
                    <a:schemeClr val="accent1"/>
                  </a:solidFill>
                </a:rPr>
                <a:t>Додано 22 форми документів</a:t>
              </a:r>
            </a:p>
          </p:txBody>
        </p:sp>
        <p:cxnSp>
          <p:nvCxnSpPr>
            <p:cNvPr id="125" name="Straight Connector 124">
              <a:extLst>
                <a:ext uri="{FF2B5EF4-FFF2-40B4-BE49-F238E27FC236}">
                  <a16:creationId xmlns:a16="http://schemas.microsoft.com/office/drawing/2014/main" id="{F5743867-03DA-84D3-AA0C-4408AFC27113}"/>
                </a:ext>
              </a:extLst>
            </p:cNvPr>
            <p:cNvCxnSpPr>
              <a:cxnSpLocks noGrp="1" noRot="1" noMove="1" noResize="1" noEditPoints="1" noAdjustHandles="1" noChangeArrowheads="1" noChangeShapeType="1"/>
              <a:stCxn id="139" idx="0"/>
            </p:cNvCxnSpPr>
            <p:nvPr/>
          </p:nvCxnSpPr>
          <p:spPr>
            <a:xfrm flipH="1" flipV="1">
              <a:off x="9042435" y="4509291"/>
              <a:ext cx="1" cy="1789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E489817-2B96-C92B-6D0B-904D0A5C9C8A}"/>
                </a:ext>
              </a:extLst>
            </p:cNvPr>
            <p:cNvCxnSpPr>
              <a:cxnSpLocks noGrp="1" noRot="1" noMove="1" noResize="1" noEditPoints="1" noAdjustHandles="1" noChangeArrowheads="1" noChangeShapeType="1"/>
            </p:cNvCxnSpPr>
            <p:nvPr/>
          </p:nvCxnSpPr>
          <p:spPr>
            <a:xfrm flipV="1">
              <a:off x="9899268" y="3384600"/>
              <a:ext cx="0" cy="1815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446A565-C0B4-8B14-83C4-E7C831155A68}"/>
                </a:ext>
              </a:extLst>
            </p:cNvPr>
            <p:cNvCxnSpPr>
              <a:cxnSpLocks noGrp="1" noRot="1" noMove="1" noResize="1" noEditPoints="1" noAdjustHandles="1" noChangeArrowheads="1" noChangeShapeType="1"/>
            </p:cNvCxnSpPr>
            <p:nvPr/>
          </p:nvCxnSpPr>
          <p:spPr>
            <a:xfrm flipV="1">
              <a:off x="9899268" y="2726460"/>
              <a:ext cx="0" cy="188028"/>
            </a:xfrm>
            <a:prstGeom prst="line">
              <a:avLst/>
            </a:prstGeom>
          </p:spPr>
          <p:style>
            <a:lnRef idx="2">
              <a:schemeClr val="accent1"/>
            </a:lnRef>
            <a:fillRef idx="0">
              <a:schemeClr val="accent1"/>
            </a:fillRef>
            <a:effectRef idx="1">
              <a:schemeClr val="accent1"/>
            </a:effectRef>
            <a:fontRef idx="minor">
              <a:schemeClr val="tx1"/>
            </a:fontRef>
          </p:style>
        </p:cxnSp>
        <p:sp>
          <p:nvSpPr>
            <p:cNvPr id="128" name="Rectangle: Rounded Corners 127">
              <a:extLst>
                <a:ext uri="{FF2B5EF4-FFF2-40B4-BE49-F238E27FC236}">
                  <a16:creationId xmlns:a16="http://schemas.microsoft.com/office/drawing/2014/main" id="{F6FE6C7A-5C95-3B89-E16C-63F4AB15E28D}"/>
                </a:ext>
              </a:extLst>
            </p:cNvPr>
            <p:cNvSpPr>
              <a:spLocks noGrp="1" noRot="1" noMove="1" noResize="1" noEditPoints="1" noAdjustHandles="1" noChangeArrowheads="1" noChangeShapeType="1"/>
            </p:cNvSpPr>
            <p:nvPr/>
          </p:nvSpPr>
          <p:spPr>
            <a:xfrm>
              <a:off x="9740264" y="5501073"/>
              <a:ext cx="2314017" cy="708617"/>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1000 е-Клопотань </a:t>
              </a:r>
            </a:p>
          </p:txBody>
        </p:sp>
        <p:sp>
          <p:nvSpPr>
            <p:cNvPr id="130" name="Rectangle: Rounded Corners 129">
              <a:extLst>
                <a:ext uri="{FF2B5EF4-FFF2-40B4-BE49-F238E27FC236}">
                  <a16:creationId xmlns:a16="http://schemas.microsoft.com/office/drawing/2014/main" id="{16173052-A9D7-8C88-CF54-59915106AD23}"/>
                </a:ext>
              </a:extLst>
            </p:cNvPr>
            <p:cNvSpPr>
              <a:spLocks noGrp="1" noRot="1" noMove="1" noResize="1" noEditPoints="1" noAdjustHandles="1" noChangeArrowheads="1" noChangeShapeType="1"/>
            </p:cNvSpPr>
            <p:nvPr/>
          </p:nvSpPr>
          <p:spPr>
            <a:xfrm>
              <a:off x="8474259" y="1882718"/>
              <a:ext cx="1893822" cy="811806"/>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uk-UA" sz="1600" dirty="0">
                  <a:solidFill>
                    <a:schemeClr val="accent1"/>
                  </a:solidFill>
                </a:rPr>
                <a:t>Інтеграція з Д-3,</a:t>
              </a:r>
              <a:br>
                <a:rPr lang="uk-UA" sz="1600" dirty="0">
                  <a:solidFill>
                    <a:schemeClr val="accent1"/>
                  </a:solidFill>
                </a:rPr>
              </a:br>
              <a:r>
                <a:rPr lang="uk-UA" sz="1600" dirty="0">
                  <a:solidFill>
                    <a:schemeClr val="accent1"/>
                  </a:solidFill>
                </a:rPr>
                <a:t>додано 37 форм документів</a:t>
              </a:r>
            </a:p>
          </p:txBody>
        </p:sp>
        <p:cxnSp>
          <p:nvCxnSpPr>
            <p:cNvPr id="131" name="Straight Connector 130">
              <a:extLst>
                <a:ext uri="{FF2B5EF4-FFF2-40B4-BE49-F238E27FC236}">
                  <a16:creationId xmlns:a16="http://schemas.microsoft.com/office/drawing/2014/main" id="{2BEE8806-2D73-0C09-DDA2-3DB9506537D5}"/>
                </a:ext>
              </a:extLst>
            </p:cNvPr>
            <p:cNvCxnSpPr>
              <a:cxnSpLocks noGrp="1" noRot="1" noMove="1" noResize="1" noEditPoints="1" noAdjustHandles="1" noChangeArrowheads="1" noChangeShapeType="1"/>
              <a:endCxn id="139" idx="2"/>
            </p:cNvCxnSpPr>
            <p:nvPr/>
          </p:nvCxnSpPr>
          <p:spPr>
            <a:xfrm flipH="1" flipV="1">
              <a:off x="9042436" y="5145393"/>
              <a:ext cx="0" cy="225885"/>
            </a:xfrm>
            <a:prstGeom prst="line">
              <a:avLst/>
            </a:prstGeom>
          </p:spPr>
          <p:style>
            <a:lnRef idx="2">
              <a:schemeClr val="accent1"/>
            </a:lnRef>
            <a:fillRef idx="0">
              <a:schemeClr val="accent1"/>
            </a:fillRef>
            <a:effectRef idx="1">
              <a:schemeClr val="accent1"/>
            </a:effectRef>
            <a:fontRef idx="minor">
              <a:schemeClr val="tx1"/>
            </a:fontRef>
          </p:style>
        </p:cxnSp>
        <p:pic>
          <p:nvPicPr>
            <p:cNvPr id="139" name="Graphic 138" descr="List outline">
              <a:extLst>
                <a:ext uri="{FF2B5EF4-FFF2-40B4-BE49-F238E27FC236}">
                  <a16:creationId xmlns:a16="http://schemas.microsoft.com/office/drawing/2014/main" id="{1C32B4CE-ED6E-550B-3930-0D16D2C7BD9F}"/>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13836" y="4688193"/>
              <a:ext cx="457200" cy="457200"/>
            </a:xfrm>
            <a:prstGeom prst="rect">
              <a:avLst/>
            </a:prstGeom>
          </p:spPr>
        </p:pic>
        <p:cxnSp>
          <p:nvCxnSpPr>
            <p:cNvPr id="146" name="Straight Connector 145">
              <a:extLst>
                <a:ext uri="{FF2B5EF4-FFF2-40B4-BE49-F238E27FC236}">
                  <a16:creationId xmlns:a16="http://schemas.microsoft.com/office/drawing/2014/main" id="{370DE1B9-CE45-795E-0CE2-74E6EFAE3DE5}"/>
                </a:ext>
              </a:extLst>
            </p:cNvPr>
            <p:cNvCxnSpPr>
              <a:cxnSpLocks noGrp="1" noRot="1" noMove="1" noResize="1" noEditPoints="1" noAdjustHandles="1" noChangeArrowheads="1" noChangeShapeType="1"/>
              <a:endCxn id="114" idx="2"/>
            </p:cNvCxnSpPr>
            <p:nvPr/>
          </p:nvCxnSpPr>
          <p:spPr>
            <a:xfrm flipV="1">
              <a:off x="6194681" y="5152736"/>
              <a:ext cx="0" cy="2018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98B13953-35AB-D6B9-0932-806FE496374D}"/>
                </a:ext>
              </a:extLst>
            </p:cNvPr>
            <p:cNvCxnSpPr>
              <a:cxnSpLocks noGrp="1" noRot="1" noMove="1" noResize="1" noEditPoints="1" noAdjustHandles="1" noChangeArrowheads="1" noChangeShapeType="1"/>
            </p:cNvCxnSpPr>
            <p:nvPr/>
          </p:nvCxnSpPr>
          <p:spPr>
            <a:xfrm flipV="1">
              <a:off x="11055695" y="5270104"/>
              <a:ext cx="0" cy="188358"/>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467D8056-AB82-26DA-F073-0C04CD4F4F37}"/>
                </a:ext>
              </a:extLst>
            </p:cNvPr>
            <p:cNvGrpSpPr>
              <a:grpSpLocks noGrp="1" noUngrp="1" noRot="1" noMove="1" noResize="1"/>
            </p:cNvGrpSpPr>
            <p:nvPr/>
          </p:nvGrpSpPr>
          <p:grpSpPr>
            <a:xfrm>
              <a:off x="9630563" y="2979789"/>
              <a:ext cx="457200" cy="435689"/>
              <a:chOff x="9620122" y="2925418"/>
              <a:chExt cx="457200" cy="435689"/>
            </a:xfrm>
          </p:grpSpPr>
          <p:pic>
            <p:nvPicPr>
              <p:cNvPr id="190" name="Graphic 189" descr="Single gear outline">
                <a:extLst>
                  <a:ext uri="{FF2B5EF4-FFF2-40B4-BE49-F238E27FC236}">
                    <a16:creationId xmlns:a16="http://schemas.microsoft.com/office/drawing/2014/main" id="{0B5CEB7F-C9BD-8EDC-F1F7-30EB9103B88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0122" y="3040039"/>
                <a:ext cx="321068" cy="321068"/>
              </a:xfrm>
              <a:prstGeom prst="rect">
                <a:avLst/>
              </a:prstGeom>
            </p:spPr>
          </p:pic>
          <p:pic>
            <p:nvPicPr>
              <p:cNvPr id="191" name="Graphic 190" descr="List outline">
                <a:extLst>
                  <a:ext uri="{FF2B5EF4-FFF2-40B4-BE49-F238E27FC236}">
                    <a16:creationId xmlns:a16="http://schemas.microsoft.com/office/drawing/2014/main" id="{8CE2361F-0FFB-A5FD-AF44-59F8127EC29D}"/>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36521" y="2925418"/>
                <a:ext cx="240801" cy="240801"/>
              </a:xfrm>
              <a:prstGeom prst="rect">
                <a:avLst/>
              </a:prstGeom>
            </p:spPr>
          </p:pic>
        </p:grpSp>
        <p:cxnSp>
          <p:nvCxnSpPr>
            <p:cNvPr id="4" name="Straight Connector 3">
              <a:extLst>
                <a:ext uri="{FF2B5EF4-FFF2-40B4-BE49-F238E27FC236}">
                  <a16:creationId xmlns:a16="http://schemas.microsoft.com/office/drawing/2014/main" id="{80B2C98D-0299-6A4B-9663-2DE9E2650AF1}"/>
                </a:ext>
              </a:extLst>
            </p:cNvPr>
            <p:cNvCxnSpPr>
              <a:cxnSpLocks noGrp="1" noRot="1" noMove="1" noResize="1" noEditPoints="1" noAdjustHandles="1" noChangeArrowheads="1" noChangeShapeType="1"/>
              <a:stCxn id="86" idx="0"/>
            </p:cNvCxnSpPr>
            <p:nvPr/>
          </p:nvCxnSpPr>
          <p:spPr>
            <a:xfrm flipV="1">
              <a:off x="1915023" y="4392313"/>
              <a:ext cx="0" cy="208265"/>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A87D705-B024-48A9-C90E-2EA75A8D6587}"/>
                </a:ext>
              </a:extLst>
            </p:cNvPr>
            <p:cNvCxnSpPr>
              <a:cxnSpLocks noGrp="1" noRot="1" noMove="1" noResize="1" noEditPoints="1" noAdjustHandles="1" noChangeArrowheads="1" noChangeShapeType="1"/>
              <a:stCxn id="118" idx="0"/>
            </p:cNvCxnSpPr>
            <p:nvPr/>
          </p:nvCxnSpPr>
          <p:spPr>
            <a:xfrm flipV="1">
              <a:off x="4056697" y="4539371"/>
              <a:ext cx="0" cy="3034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FB2E26B-E2B5-D5EC-07BB-F8724BD40605}"/>
                </a:ext>
              </a:extLst>
            </p:cNvPr>
            <p:cNvCxnSpPr>
              <a:cxnSpLocks noGrp="1" noRot="1" noMove="1" noResize="1" noEditPoints="1" noAdjustHandles="1" noChangeArrowheads="1" noChangeShapeType="1"/>
              <a:stCxn id="10" idx="0"/>
            </p:cNvCxnSpPr>
            <p:nvPr/>
          </p:nvCxnSpPr>
          <p:spPr>
            <a:xfrm flipV="1">
              <a:off x="839079" y="3908291"/>
              <a:ext cx="0" cy="63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BFB846D-1DBF-4AFD-A9DA-8EA0E106AFAF}"/>
                </a:ext>
              </a:extLst>
            </p:cNvPr>
            <p:cNvCxnSpPr>
              <a:cxnSpLocks noGrp="1" noRot="1" noMove="1" noResize="1" noEditPoints="1" noAdjustHandles="1" noChangeArrowheads="1" noChangeShapeType="1"/>
              <a:endCxn id="17" idx="4"/>
            </p:cNvCxnSpPr>
            <p:nvPr/>
          </p:nvCxnSpPr>
          <p:spPr>
            <a:xfrm flipV="1">
              <a:off x="1915023" y="4154949"/>
              <a:ext cx="0" cy="64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9A5681E-FACD-F152-6B50-612F888B8255}"/>
                </a:ext>
              </a:extLst>
            </p:cNvPr>
            <p:cNvCxnSpPr>
              <a:cxnSpLocks noGrp="1" noRot="1" noMove="1" noResize="1" noEditPoints="1" noAdjustHandles="1" noChangeArrowheads="1" noChangeShapeType="1"/>
              <a:endCxn id="12" idx="4"/>
            </p:cNvCxnSpPr>
            <p:nvPr/>
          </p:nvCxnSpPr>
          <p:spPr>
            <a:xfrm flipH="1" flipV="1">
              <a:off x="11024739" y="4200669"/>
              <a:ext cx="1262" cy="182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C698D49-3212-5598-9E17-4493E5C38E31}"/>
                </a:ext>
              </a:extLst>
            </p:cNvPr>
            <p:cNvCxnSpPr>
              <a:cxnSpLocks noGrp="1" noRot="1" noMove="1" noResize="1" noEditPoints="1" noAdjustHandles="1" noChangeArrowheads="1" noChangeShapeType="1"/>
            </p:cNvCxnSpPr>
            <p:nvPr/>
          </p:nvCxnSpPr>
          <p:spPr>
            <a:xfrm flipV="1">
              <a:off x="11575070" y="3867356"/>
              <a:ext cx="0" cy="182880"/>
            </a:xfrm>
            <a:prstGeom prst="lin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075FF60-7FD5-1285-B3E3-C1D268F18562}"/>
                </a:ext>
              </a:extLst>
            </p:cNvPr>
            <p:cNvCxnSpPr>
              <a:cxnSpLocks noGrp="1" noRot="1" noMove="1" noResize="1" noEditPoints="1" noAdjustHandles="1" noChangeArrowheads="1" noChangeShapeType="1"/>
              <a:stCxn id="10" idx="6"/>
              <a:endCxn id="17" idx="2"/>
            </p:cNvCxnSpPr>
            <p:nvPr/>
          </p:nvCxnSpPr>
          <p:spPr>
            <a:xfrm>
              <a:off x="930519" y="4063509"/>
              <a:ext cx="893064"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286BB069-4693-6F3E-EC0D-CA738A9FDCB0}"/>
                </a:ext>
              </a:extLst>
            </p:cNvPr>
            <p:cNvSpPr>
              <a:spLocks noGrp="1" noRot="1" noChangeAspect="1" noMove="1" noResize="1" noEditPoints="1" noAdjustHandles="1" noChangeArrowheads="1" noChangeShapeType="1"/>
            </p:cNvSpPr>
            <p:nvPr/>
          </p:nvSpPr>
          <p:spPr>
            <a:xfrm>
              <a:off x="747639"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Oval 14">
              <a:extLst>
                <a:ext uri="{FF2B5EF4-FFF2-40B4-BE49-F238E27FC236}">
                  <a16:creationId xmlns:a16="http://schemas.microsoft.com/office/drawing/2014/main" id="{440AC82B-0A56-3929-FEDA-317D119F1234}"/>
                </a:ext>
              </a:extLst>
            </p:cNvPr>
            <p:cNvSpPr>
              <a:spLocks noGrp="1" noRot="1" noChangeAspect="1" noMove="1" noResize="1" noEditPoints="1" noAdjustHandles="1" noChangeArrowheads="1" noChangeShapeType="1"/>
            </p:cNvSpPr>
            <p:nvPr/>
          </p:nvSpPr>
          <p:spPr>
            <a:xfrm>
              <a:off x="7692426"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7533AC36-8E33-06AC-7DA2-1FA7AC568BEC}"/>
                </a:ext>
              </a:extLst>
            </p:cNvPr>
            <p:cNvSpPr>
              <a:spLocks noGrp="1" noRot="1" noChangeAspect="1" noMove="1" noResize="1" noEditPoints="1" noAdjustHandles="1" noChangeArrowheads="1" noChangeShapeType="1"/>
            </p:cNvSpPr>
            <p:nvPr/>
          </p:nvSpPr>
          <p:spPr>
            <a:xfrm>
              <a:off x="11917121" y="3994929"/>
              <a:ext cx="137160" cy="137160"/>
            </a:xfrm>
            <a:prstGeom prst="ellipse">
              <a:avLst/>
            </a:prstGeom>
            <a:noFill/>
            <a:ln w="25400">
              <a:solidFill>
                <a:schemeClr val="accent1">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Oval 16">
              <a:extLst>
                <a:ext uri="{FF2B5EF4-FFF2-40B4-BE49-F238E27FC236}">
                  <a16:creationId xmlns:a16="http://schemas.microsoft.com/office/drawing/2014/main" id="{5507D6E4-C917-8866-7545-FA205615FD19}"/>
                </a:ext>
              </a:extLst>
            </p:cNvPr>
            <p:cNvSpPr>
              <a:spLocks noGrp="1" noRot="1" noChangeAspect="1" noMove="1" noResize="1" noEditPoints="1" noAdjustHandles="1" noChangeArrowheads="1" noChangeShapeType="1"/>
            </p:cNvSpPr>
            <p:nvPr/>
          </p:nvSpPr>
          <p:spPr>
            <a:xfrm>
              <a:off x="1823583"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Oval 17">
              <a:extLst>
                <a:ext uri="{FF2B5EF4-FFF2-40B4-BE49-F238E27FC236}">
                  <a16:creationId xmlns:a16="http://schemas.microsoft.com/office/drawing/2014/main" id="{F9B9E210-D052-0CB2-42E4-6CDED5432CE0}"/>
                </a:ext>
              </a:extLst>
            </p:cNvPr>
            <p:cNvSpPr>
              <a:spLocks noGrp="1" noRot="1" noChangeAspect="1" noMove="1" noResize="1" noEditPoints="1" noAdjustHandles="1" noChangeArrowheads="1" noChangeShapeType="1"/>
            </p:cNvSpPr>
            <p:nvPr/>
          </p:nvSpPr>
          <p:spPr>
            <a:xfrm>
              <a:off x="2891907"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a:extLst>
                <a:ext uri="{FF2B5EF4-FFF2-40B4-BE49-F238E27FC236}">
                  <a16:creationId xmlns:a16="http://schemas.microsoft.com/office/drawing/2014/main" id="{EB641C4A-4FBB-E0D3-8524-E94A2ED36A8B}"/>
                </a:ext>
              </a:extLst>
            </p:cNvPr>
            <p:cNvSpPr>
              <a:spLocks noGrp="1" noRot="1" noChangeAspect="1" noMove="1" noResize="1" noEditPoints="1" noAdjustHandles="1" noChangeArrowheads="1" noChangeShapeType="1"/>
            </p:cNvSpPr>
            <p:nvPr/>
          </p:nvSpPr>
          <p:spPr>
            <a:xfrm>
              <a:off x="3960231"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Oval 19">
              <a:extLst>
                <a:ext uri="{FF2B5EF4-FFF2-40B4-BE49-F238E27FC236}">
                  <a16:creationId xmlns:a16="http://schemas.microsoft.com/office/drawing/2014/main" id="{63545A54-5DC7-A4D3-C251-0D9D3FC731DD}"/>
                </a:ext>
              </a:extLst>
            </p:cNvPr>
            <p:cNvSpPr>
              <a:spLocks noGrp="1" noRot="1" noChangeAspect="1" noMove="1" noResize="1" noEditPoints="1" noAdjustHandles="1" noChangeArrowheads="1" noChangeShapeType="1"/>
            </p:cNvSpPr>
            <p:nvPr/>
          </p:nvSpPr>
          <p:spPr>
            <a:xfrm>
              <a:off x="5028555"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Oval 20">
              <a:extLst>
                <a:ext uri="{FF2B5EF4-FFF2-40B4-BE49-F238E27FC236}">
                  <a16:creationId xmlns:a16="http://schemas.microsoft.com/office/drawing/2014/main" id="{BDA19123-2D08-92AA-A3D7-A0D1BBB93969}"/>
                </a:ext>
              </a:extLst>
            </p:cNvPr>
            <p:cNvSpPr>
              <a:spLocks noGrp="1" noRot="1" noChangeAspect="1" noMove="1" noResize="1" noEditPoints="1" noAdjustHandles="1" noChangeArrowheads="1" noChangeShapeType="1"/>
            </p:cNvSpPr>
            <p:nvPr/>
          </p:nvSpPr>
          <p:spPr>
            <a:xfrm>
              <a:off x="6096879"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Oval 21">
              <a:extLst>
                <a:ext uri="{FF2B5EF4-FFF2-40B4-BE49-F238E27FC236}">
                  <a16:creationId xmlns:a16="http://schemas.microsoft.com/office/drawing/2014/main" id="{D4D78BB1-4240-AB62-194B-A65B1DBE6FC6}"/>
                </a:ext>
              </a:extLst>
            </p:cNvPr>
            <p:cNvSpPr>
              <a:spLocks noGrp="1" noRot="1" noChangeAspect="1" noMove="1" noResize="1" noEditPoints="1" noAdjustHandles="1" noChangeArrowheads="1" noChangeShapeType="1"/>
            </p:cNvSpPr>
            <p:nvPr/>
          </p:nvSpPr>
          <p:spPr>
            <a:xfrm>
              <a:off x="8958459"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BADAE3D1-06E4-487E-ECF7-E505193DF969}"/>
                </a:ext>
              </a:extLst>
            </p:cNvPr>
            <p:cNvSpPr>
              <a:spLocks noGrp="1" noRot="1" noChangeAspect="1" noMove="1" noResize="1" noEditPoints="1" noAdjustHandles="1" noChangeArrowheads="1" noChangeShapeType="1"/>
            </p:cNvSpPr>
            <p:nvPr/>
          </p:nvSpPr>
          <p:spPr>
            <a:xfrm>
              <a:off x="9808853" y="3972069"/>
              <a:ext cx="182880" cy="18288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7" name="Straight Connector 26">
              <a:extLst>
                <a:ext uri="{FF2B5EF4-FFF2-40B4-BE49-F238E27FC236}">
                  <a16:creationId xmlns:a16="http://schemas.microsoft.com/office/drawing/2014/main" id="{70A4C41B-6455-9BC9-0EAC-7FB601C6203B}"/>
                </a:ext>
              </a:extLst>
            </p:cNvPr>
            <p:cNvCxnSpPr>
              <a:cxnSpLocks noGrp="1" noRot="1" noMove="1" noResize="1" noEditPoints="1" noAdjustHandles="1" noChangeArrowheads="1" noChangeShapeType="1"/>
              <a:stCxn id="17" idx="6"/>
              <a:endCxn id="18" idx="2"/>
            </p:cNvCxnSpPr>
            <p:nvPr/>
          </p:nvCxnSpPr>
          <p:spPr>
            <a:xfrm>
              <a:off x="2006463" y="4063509"/>
              <a:ext cx="88544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1E75761-44A1-A00A-D7BC-8215832F4E37}"/>
                </a:ext>
              </a:extLst>
            </p:cNvPr>
            <p:cNvCxnSpPr>
              <a:cxnSpLocks noGrp="1" noRot="1" noMove="1" noResize="1" noEditPoints="1" noAdjustHandles="1" noChangeArrowheads="1" noChangeShapeType="1"/>
              <a:stCxn id="18" idx="6"/>
              <a:endCxn id="19" idx="2"/>
            </p:cNvCxnSpPr>
            <p:nvPr/>
          </p:nvCxnSpPr>
          <p:spPr>
            <a:xfrm>
              <a:off x="3074787" y="4063509"/>
              <a:ext cx="88544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9205A54-2AB8-C51E-893C-793B80042F60}"/>
                </a:ext>
              </a:extLst>
            </p:cNvPr>
            <p:cNvCxnSpPr>
              <a:cxnSpLocks noGrp="1" noRot="1" noMove="1" noResize="1" noEditPoints="1" noAdjustHandles="1" noChangeArrowheads="1" noChangeShapeType="1"/>
              <a:stCxn id="19" idx="6"/>
              <a:endCxn id="20" idx="2"/>
            </p:cNvCxnSpPr>
            <p:nvPr/>
          </p:nvCxnSpPr>
          <p:spPr>
            <a:xfrm>
              <a:off x="4143111" y="4063509"/>
              <a:ext cx="88544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704F8B-6623-1655-3DD2-AD096923E45B}"/>
                </a:ext>
              </a:extLst>
            </p:cNvPr>
            <p:cNvCxnSpPr>
              <a:cxnSpLocks noGrp="1" noRot="1" noMove="1" noResize="1" noEditPoints="1" noAdjustHandles="1" noChangeArrowheads="1" noChangeShapeType="1"/>
              <a:stCxn id="20" idx="6"/>
              <a:endCxn id="21" idx="2"/>
            </p:cNvCxnSpPr>
            <p:nvPr/>
          </p:nvCxnSpPr>
          <p:spPr>
            <a:xfrm>
              <a:off x="5211435" y="4063509"/>
              <a:ext cx="88544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F92E2D2-5103-80FA-DC23-958DC6C4DFE6}"/>
                </a:ext>
              </a:extLst>
            </p:cNvPr>
            <p:cNvCxnSpPr>
              <a:cxnSpLocks noGrp="1" noRot="1" noMove="1" noResize="1" noEditPoints="1" noAdjustHandles="1" noChangeArrowheads="1" noChangeShapeType="1"/>
              <a:stCxn id="21" idx="6"/>
              <a:endCxn id="15" idx="2"/>
            </p:cNvCxnSpPr>
            <p:nvPr/>
          </p:nvCxnSpPr>
          <p:spPr>
            <a:xfrm>
              <a:off x="6279759" y="4063509"/>
              <a:ext cx="141266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703A247-7099-7314-8E48-93706214D688}"/>
                </a:ext>
              </a:extLst>
            </p:cNvPr>
            <p:cNvCxnSpPr>
              <a:cxnSpLocks noGrp="1" noRot="1" noMove="1" noResize="1" noEditPoints="1" noAdjustHandles="1" noChangeArrowheads="1" noChangeShapeType="1"/>
              <a:stCxn id="15" idx="6"/>
              <a:endCxn id="22" idx="2"/>
            </p:cNvCxnSpPr>
            <p:nvPr/>
          </p:nvCxnSpPr>
          <p:spPr>
            <a:xfrm>
              <a:off x="7875306" y="4063509"/>
              <a:ext cx="1083153"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CB740E1-BC05-2B81-6BA9-43F1360AB8FB}"/>
                </a:ext>
              </a:extLst>
            </p:cNvPr>
            <p:cNvCxnSpPr>
              <a:cxnSpLocks noGrp="1" noRot="1" noMove="1" noResize="1" noEditPoints="1" noAdjustHandles="1" noChangeArrowheads="1" noChangeShapeType="1"/>
              <a:stCxn id="22" idx="6"/>
              <a:endCxn id="23" idx="2"/>
            </p:cNvCxnSpPr>
            <p:nvPr/>
          </p:nvCxnSpPr>
          <p:spPr>
            <a:xfrm>
              <a:off x="9141339" y="4063509"/>
              <a:ext cx="66751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EB31051-6683-340D-A818-EF9A3B5844F3}"/>
                </a:ext>
              </a:extLst>
            </p:cNvPr>
            <p:cNvCxnSpPr>
              <a:cxnSpLocks noGrp="1" noRot="1" noMove="1" noResize="1" noEditPoints="1" noAdjustHandles="1" noChangeArrowheads="1" noChangeShapeType="1"/>
              <a:stCxn id="23" idx="6"/>
              <a:endCxn id="12" idx="2"/>
            </p:cNvCxnSpPr>
            <p:nvPr/>
          </p:nvCxnSpPr>
          <p:spPr>
            <a:xfrm>
              <a:off x="9991733" y="4063509"/>
              <a:ext cx="895846"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6142721-5EB3-0DDD-5C4F-91D361C2D90A}"/>
                </a:ext>
              </a:extLst>
            </p:cNvPr>
            <p:cNvCxnSpPr>
              <a:cxnSpLocks noGrp="1" noRot="1" noMove="1" noResize="1" noEditPoints="1" noAdjustHandles="1" noChangeArrowheads="1" noChangeShapeType="1"/>
              <a:stCxn id="12" idx="6"/>
              <a:endCxn id="16" idx="2"/>
            </p:cNvCxnSpPr>
            <p:nvPr/>
          </p:nvCxnSpPr>
          <p:spPr>
            <a:xfrm>
              <a:off x="11161899" y="4063509"/>
              <a:ext cx="755222" cy="0"/>
            </a:xfrm>
            <a:prstGeom prst="line">
              <a:avLst/>
            </a:prstGeom>
            <a:ln w="28575">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0077044-44C6-3021-D2A1-8817BF5B5F6D}"/>
                </a:ext>
              </a:extLst>
            </p:cNvPr>
            <p:cNvCxnSpPr>
              <a:cxnSpLocks noGrp="1" noRot="1" noMove="1" noResize="1" noEditPoints="1" noAdjustHandles="1" noChangeArrowheads="1" noChangeShapeType="1"/>
              <a:endCxn id="10" idx="2"/>
            </p:cNvCxnSpPr>
            <p:nvPr/>
          </p:nvCxnSpPr>
          <p:spPr>
            <a:xfrm>
              <a:off x="179314" y="4063509"/>
              <a:ext cx="568325" cy="0"/>
            </a:xfrm>
            <a:prstGeom prst="line">
              <a:avLst/>
            </a:prstGeom>
            <a:ln w="28575">
              <a:gradFill flip="none" rotWithShape="1">
                <a:gsLst>
                  <a:gs pos="0">
                    <a:schemeClr val="tx2"/>
                  </a:gs>
                  <a:gs pos="0">
                    <a:schemeClr val="tx2">
                      <a:alpha val="30000"/>
                    </a:schemeClr>
                  </a:gs>
                  <a:gs pos="100000">
                    <a:schemeClr val="accent1">
                      <a:lumMod val="10000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E91661E-5A07-3381-4B3B-B73DEB06AD08}"/>
                </a:ext>
              </a:extLst>
            </p:cNvPr>
            <p:cNvCxnSpPr>
              <a:cxnSpLocks noGrp="1" noRot="1" noMove="1" noResize="1" noEditPoints="1" noAdjustHandles="1" noChangeArrowheads="1" noChangeShapeType="1"/>
            </p:cNvCxnSpPr>
            <p:nvPr/>
          </p:nvCxnSpPr>
          <p:spPr>
            <a:xfrm flipV="1">
              <a:off x="445871" y="4078457"/>
              <a:ext cx="0" cy="522121"/>
            </a:xfrm>
            <a:prstGeom prst="line">
              <a:avLst/>
            </a:prstGeom>
            <a:ln>
              <a:gradFill flip="none" rotWithShape="1">
                <a:gsLst>
                  <a:gs pos="0">
                    <a:schemeClr val="accent1">
                      <a:lumMod val="5000"/>
                      <a:lumOff val="95000"/>
                    </a:schemeClr>
                  </a:gs>
                  <a:gs pos="0">
                    <a:schemeClr val="accent1">
                      <a:lumMod val="45000"/>
                      <a:lumOff val="55000"/>
                    </a:schemeClr>
                  </a:gs>
                  <a:gs pos="0">
                    <a:schemeClr val="accent1"/>
                  </a:gs>
                  <a:gs pos="100000">
                    <a:srgbClr val="C9B687"/>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2A3F1DB-0F43-7A1C-7A8E-903BE354C503}"/>
                </a:ext>
              </a:extLst>
            </p:cNvPr>
            <p:cNvCxnSpPr>
              <a:cxnSpLocks noGrp="1" noRot="1" noMove="1" noResize="1" noEditPoints="1" noAdjustHandles="1" noChangeArrowheads="1" noChangeShapeType="1"/>
              <a:stCxn id="18" idx="0"/>
            </p:cNvCxnSpPr>
            <p:nvPr/>
          </p:nvCxnSpPr>
          <p:spPr>
            <a:xfrm flipV="1">
              <a:off x="2983347" y="3862367"/>
              <a:ext cx="0" cy="109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1C36526-193C-0A8A-9143-35C4F0576DBB}"/>
                </a:ext>
              </a:extLst>
            </p:cNvPr>
            <p:cNvCxnSpPr>
              <a:cxnSpLocks noGrp="1" noRot="1" noMove="1" noResize="1" noEditPoints="1" noAdjustHandles="1" noChangeArrowheads="1" noChangeShapeType="1"/>
              <a:stCxn id="20" idx="0"/>
            </p:cNvCxnSpPr>
            <p:nvPr/>
          </p:nvCxnSpPr>
          <p:spPr>
            <a:xfrm flipH="1" flipV="1">
              <a:off x="5119360" y="3854415"/>
              <a:ext cx="635" cy="117654"/>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6874785-C8AA-7AED-1173-AA090AFC6179}"/>
                </a:ext>
              </a:extLst>
            </p:cNvPr>
            <p:cNvCxnSpPr>
              <a:cxnSpLocks noGrp="1" noRot="1" noMove="1" noResize="1" noEditPoints="1" noAdjustHandles="1" noChangeArrowheads="1" noChangeShapeType="1"/>
              <a:endCxn id="21" idx="4"/>
            </p:cNvCxnSpPr>
            <p:nvPr/>
          </p:nvCxnSpPr>
          <p:spPr>
            <a:xfrm flipV="1">
              <a:off x="6188319" y="4154949"/>
              <a:ext cx="0" cy="64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4FED9BF-C530-6C9D-1067-CB77ECE600E7}"/>
                </a:ext>
              </a:extLst>
            </p:cNvPr>
            <p:cNvCxnSpPr>
              <a:cxnSpLocks noGrp="1" noRot="1" noMove="1" noResize="1" noEditPoints="1" noAdjustHandles="1" noChangeArrowheads="1" noChangeShapeType="1"/>
              <a:stCxn id="15" idx="0"/>
              <a:endCxn id="56" idx="2"/>
            </p:cNvCxnSpPr>
            <p:nvPr/>
          </p:nvCxnSpPr>
          <p:spPr>
            <a:xfrm flipV="1">
              <a:off x="7783866" y="3904239"/>
              <a:ext cx="0" cy="67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B35056-4B4F-5602-E7A3-C81CDD528A1D}"/>
                </a:ext>
              </a:extLst>
            </p:cNvPr>
            <p:cNvCxnSpPr>
              <a:cxnSpLocks noGrp="1" noRot="1" noMove="1" noResize="1" noEditPoints="1" noAdjustHandles="1" noChangeArrowheads="1" noChangeShapeType="1"/>
              <a:endCxn id="22" idx="4"/>
            </p:cNvCxnSpPr>
            <p:nvPr/>
          </p:nvCxnSpPr>
          <p:spPr>
            <a:xfrm flipV="1">
              <a:off x="9049899" y="4154949"/>
              <a:ext cx="0" cy="64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8D8DF09-4294-BFE6-9C52-22196BEBD773}"/>
                </a:ext>
              </a:extLst>
            </p:cNvPr>
            <p:cNvCxnSpPr>
              <a:cxnSpLocks noGrp="1" noRot="1" noMove="1" noResize="1" noEditPoints="1" noAdjustHandles="1" noChangeArrowheads="1" noChangeShapeType="1"/>
              <a:stCxn id="23" idx="0"/>
            </p:cNvCxnSpPr>
            <p:nvPr/>
          </p:nvCxnSpPr>
          <p:spPr>
            <a:xfrm flipH="1" flipV="1">
              <a:off x="9899268" y="3813493"/>
              <a:ext cx="1025" cy="158576"/>
            </a:xfrm>
            <a:prstGeom prst="line">
              <a:avLst/>
            </a:prstGeom>
          </p:spPr>
          <p:style>
            <a:lnRef idx="2">
              <a:schemeClr val="accent1"/>
            </a:lnRef>
            <a:fillRef idx="0">
              <a:schemeClr val="accent1"/>
            </a:fillRef>
            <a:effectRef idx="1">
              <a:schemeClr val="accent1"/>
            </a:effectRef>
            <a:fontRef idx="minor">
              <a:schemeClr val="tx1"/>
            </a:fontRef>
          </p:style>
        </p:cxnSp>
        <p:pic>
          <p:nvPicPr>
            <p:cNvPr id="84" name="Graphic 83" descr="Customer review outline">
              <a:extLst>
                <a:ext uri="{FF2B5EF4-FFF2-40B4-BE49-F238E27FC236}">
                  <a16:creationId xmlns:a16="http://schemas.microsoft.com/office/drawing/2014/main" id="{3C057B29-D962-8E82-93C7-8D68F5179B04}"/>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02407" y="3068943"/>
              <a:ext cx="457200" cy="457200"/>
            </a:xfrm>
            <a:prstGeom prst="rect">
              <a:avLst/>
            </a:prstGeom>
          </p:spPr>
        </p:pic>
        <p:cxnSp>
          <p:nvCxnSpPr>
            <p:cNvPr id="26" name="Straight Connector 25">
              <a:extLst>
                <a:ext uri="{FF2B5EF4-FFF2-40B4-BE49-F238E27FC236}">
                  <a16:creationId xmlns:a16="http://schemas.microsoft.com/office/drawing/2014/main" id="{809C8B38-35BC-A723-F700-CE733AB55DC0}"/>
                </a:ext>
              </a:extLst>
            </p:cNvPr>
            <p:cNvCxnSpPr>
              <a:cxnSpLocks noGrp="1" noRot="1" noMove="1" noResize="1" noEditPoints="1" noAdjustHandles="1" noChangeArrowheads="1" noChangeShapeType="1"/>
              <a:endCxn id="84" idx="2"/>
            </p:cNvCxnSpPr>
            <p:nvPr/>
          </p:nvCxnSpPr>
          <p:spPr>
            <a:xfrm flipH="1" flipV="1">
              <a:off x="831007" y="3526143"/>
              <a:ext cx="1923" cy="182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98E8634-AE8C-057D-2CB1-69C9AF5F66D1}"/>
                </a:ext>
              </a:extLst>
            </p:cNvPr>
            <p:cNvCxnSpPr>
              <a:cxnSpLocks noGrp="1" noRot="1" noMove="1" noResize="1" noEditPoints="1" noAdjustHandles="1" noChangeArrowheads="1" noChangeShapeType="1"/>
              <a:stCxn id="84" idx="0"/>
            </p:cNvCxnSpPr>
            <p:nvPr/>
          </p:nvCxnSpPr>
          <p:spPr>
            <a:xfrm flipV="1">
              <a:off x="831007" y="2900181"/>
              <a:ext cx="0" cy="168762"/>
            </a:xfrm>
            <a:prstGeom prst="line">
              <a:avLst/>
            </a:prstGeom>
            <a:ln>
              <a:gradFill flip="none" rotWithShape="1">
                <a:gsLst>
                  <a:gs pos="0">
                    <a:schemeClr val="accent1">
                      <a:lumMod val="5000"/>
                      <a:lumOff val="95000"/>
                    </a:schemeClr>
                  </a:gs>
                  <a:gs pos="0">
                    <a:schemeClr val="accent1">
                      <a:lumMod val="45000"/>
                      <a:lumOff val="55000"/>
                    </a:schemeClr>
                  </a:gs>
                  <a:gs pos="0">
                    <a:schemeClr val="accent1"/>
                  </a:gs>
                  <a:gs pos="100000">
                    <a:srgbClr val="C9B687"/>
                  </a:gs>
                </a:gsLst>
                <a:lin ang="5400000" scaled="1"/>
                <a:tileRect/>
              </a:gradFill>
            </a:ln>
          </p:spPr>
          <p:style>
            <a:lnRef idx="2">
              <a:schemeClr val="accent1"/>
            </a:lnRef>
            <a:fillRef idx="0">
              <a:schemeClr val="accent1"/>
            </a:fillRef>
            <a:effectRef idx="1">
              <a:schemeClr val="accent1"/>
            </a:effectRef>
            <a:fontRef idx="minor">
              <a:schemeClr val="tx1"/>
            </a:fontRef>
          </p:style>
        </p:cxnSp>
        <p:pic>
          <p:nvPicPr>
            <p:cNvPr id="6" name="Graphic 5" descr="Flip calendar outline">
              <a:extLst>
                <a:ext uri="{FF2B5EF4-FFF2-40B4-BE49-F238E27FC236}">
                  <a16:creationId xmlns:a16="http://schemas.microsoft.com/office/drawing/2014/main" id="{D1FFD451-39CB-CA75-DD05-8F9DF6FD91C2}"/>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10810694" y="4803114"/>
              <a:ext cx="457200" cy="457200"/>
            </a:xfrm>
            <a:prstGeom prst="rect">
              <a:avLst/>
            </a:prstGeom>
          </p:spPr>
        </p:pic>
        <p:pic>
          <p:nvPicPr>
            <p:cNvPr id="8" name="Graphic 7" descr="Future outline">
              <a:extLst>
                <a:ext uri="{FF2B5EF4-FFF2-40B4-BE49-F238E27FC236}">
                  <a16:creationId xmlns:a16="http://schemas.microsoft.com/office/drawing/2014/main" id="{DB3E1674-BC87-04A9-C096-9ACC7D402983}"/>
                </a:ext>
              </a:extLst>
            </p:cNvPr>
            <p:cNvPicPr>
              <a:picLocks noGrp="1" noRot="1" noChangeAspect="1" noMove="1" noResize="1" noEditPoints="1" noAdjustHandles="1" noChangeArrowheads="1" noChangeShapeType="1" noCrop="1"/>
            </p:cNvPicPr>
            <p:nvPr/>
          </p:nvPicPr>
          <p:blipFill>
            <a:blip r:embed="rId23">
              <a:extLst>
                <a:ext uri="{96DAC541-7B7A-43D3-8B79-37D633B846F1}">
                  <asvg:svgBlip xmlns:asvg="http://schemas.microsoft.com/office/drawing/2016/SVG/main" r:embed="rId24"/>
                </a:ext>
              </a:extLst>
            </a:blip>
            <a:stretch>
              <a:fillRect/>
            </a:stretch>
          </p:blipFill>
          <p:spPr>
            <a:xfrm>
              <a:off x="11334879" y="2874640"/>
              <a:ext cx="457200" cy="457200"/>
            </a:xfrm>
            <a:prstGeom prst="rect">
              <a:avLst/>
            </a:prstGeom>
          </p:spPr>
        </p:pic>
        <p:sp>
          <p:nvSpPr>
            <p:cNvPr id="14" name="Rectangle: Rounded Corners 13">
              <a:extLst>
                <a:ext uri="{FF2B5EF4-FFF2-40B4-BE49-F238E27FC236}">
                  <a16:creationId xmlns:a16="http://schemas.microsoft.com/office/drawing/2014/main" id="{D11B3A82-126D-19DA-0E2A-6AFCB2866081}"/>
                </a:ext>
              </a:extLst>
            </p:cNvPr>
            <p:cNvSpPr>
              <a:spLocks noGrp="1" noRot="1" noMove="1" noResize="1" noEditPoints="1" noAdjustHandles="1" noChangeArrowheads="1" noChangeShapeType="1"/>
            </p:cNvSpPr>
            <p:nvPr/>
          </p:nvSpPr>
          <p:spPr>
            <a:xfrm>
              <a:off x="92499" y="2096707"/>
              <a:ext cx="2081597" cy="709190"/>
            </a:xfrm>
            <a:prstGeom prst="roundRect">
              <a:avLst/>
            </a:prstGeom>
            <a:noFill/>
            <a:ln>
              <a:solidFill>
                <a:schemeClr val="accent1"/>
              </a:solidFill>
              <a:prstDash val="sysDot"/>
            </a:ln>
            <a:effectLst>
              <a:glow rad="76200">
                <a:schemeClr val="accent1">
                  <a:alpha val="20000"/>
                </a:schemeClr>
              </a:glo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algn="ctr" rtl="0" eaLnBrk="1" latinLnBrk="0" hangingPunct="1">
                <a:spcBef>
                  <a:spcPts val="0"/>
                </a:spcBef>
                <a:spcAft>
                  <a:spcPts val="0"/>
                </a:spcAft>
              </a:pPr>
              <a:r>
                <a:rPr lang="uk-UA" sz="1600" kern="1200" dirty="0">
                  <a:solidFill>
                    <a:srgbClr val="FBC02D"/>
                  </a:solidFill>
                  <a:effectLst/>
                  <a:latin typeface="Arial" panose="020B0604020202020204" pitchFamily="34" charset="0"/>
                  <a:ea typeface="+mn-ea"/>
                  <a:cs typeface="+mn-cs"/>
                </a:rPr>
                <a:t>Концептуальна ідея електронного</a:t>
              </a:r>
              <a:r>
                <a:rPr lang="uk-UA" sz="1600" dirty="0">
                  <a:solidFill>
                    <a:srgbClr val="FBC02D"/>
                  </a:solidFill>
                  <a:latin typeface="Arial" panose="020B0604020202020204" pitchFamily="34" charset="0"/>
                </a:rPr>
                <a:t> </a:t>
              </a:r>
              <a:r>
                <a:rPr lang="uk-UA" sz="1600" kern="1200" dirty="0">
                  <a:solidFill>
                    <a:srgbClr val="FBC02D"/>
                  </a:solidFill>
                  <a:effectLst/>
                  <a:latin typeface="Arial" panose="020B0604020202020204" pitchFamily="34" charset="0"/>
                  <a:ea typeface="+mn-ea"/>
                  <a:cs typeface="+mn-cs"/>
                </a:rPr>
                <a:t>КП</a:t>
              </a:r>
              <a:endParaRPr lang="en-US" sz="1600" dirty="0">
                <a:effectLst/>
              </a:endParaRPr>
            </a:p>
          </p:txBody>
        </p:sp>
      </p:grpSp>
    </p:spTree>
    <p:extLst>
      <p:ext uri="{BB962C8B-B14F-4D97-AF65-F5344CB8AC3E}">
        <p14:creationId xmlns:p14="http://schemas.microsoft.com/office/powerpoint/2010/main" val="22419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95"/>
                                        </p:tgtEl>
                                      </p:cBhvr>
                                    </p:animEffect>
                                    <p:animScale>
                                      <p:cBhvr>
                                        <p:cTn id="7" dur="500" autoRev="1" fill="hold"/>
                                        <p:tgtEl>
                                          <p:spTgt spid="95"/>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13"/>
                                        </p:tgtEl>
                                      </p:cBhvr>
                                    </p:animEffect>
                                    <p:animScale>
                                      <p:cBhvr>
                                        <p:cTn id="10" dur="10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897B89-0812-D42A-A895-C4D2A924929C}"/>
              </a:ext>
            </a:extLst>
          </p:cNvPr>
          <p:cNvSpPr>
            <a:spLocks noGrp="1"/>
          </p:cNvSpPr>
          <p:nvPr>
            <p:ph type="title"/>
          </p:nvPr>
        </p:nvSpPr>
        <p:spPr/>
        <p:txBody>
          <a:bodyPr/>
          <a:lstStyle/>
          <a:p>
            <a:r>
              <a:rPr lang="uk-UA" dirty="0"/>
              <a:t>СТАТИСТИЧНІ ДАНІ</a:t>
            </a:r>
            <a:endParaRPr lang="en-US" dirty="0"/>
          </a:p>
        </p:txBody>
      </p:sp>
      <p:sp>
        <p:nvSpPr>
          <p:cNvPr id="5" name="Slide Number Placeholder 4">
            <a:extLst>
              <a:ext uri="{FF2B5EF4-FFF2-40B4-BE49-F238E27FC236}">
                <a16:creationId xmlns:a16="http://schemas.microsoft.com/office/drawing/2014/main" id="{22DC6825-9DF7-0F9A-5F71-84AAC8C90F52}"/>
              </a:ext>
            </a:extLst>
          </p:cNvPr>
          <p:cNvSpPr>
            <a:spLocks noGrp="1"/>
          </p:cNvSpPr>
          <p:nvPr>
            <p:ph type="sldNum" sz="quarter" idx="4"/>
          </p:nvPr>
        </p:nvSpPr>
        <p:spPr/>
        <p:txBody>
          <a:bodyPr/>
          <a:lstStyle/>
          <a:p>
            <a:fld id="{E6D92E7A-0FE0-49E3-9392-3956CA9BF4B2}" type="slidenum">
              <a:rPr lang="en-US" smtClean="0"/>
              <a:pPr/>
              <a:t>3</a:t>
            </a:fld>
            <a:endParaRPr lang="en-US" dirty="0"/>
          </a:p>
        </p:txBody>
      </p:sp>
      <p:grpSp>
        <p:nvGrpSpPr>
          <p:cNvPr id="49" name="Group 48">
            <a:extLst>
              <a:ext uri="{FF2B5EF4-FFF2-40B4-BE49-F238E27FC236}">
                <a16:creationId xmlns:a16="http://schemas.microsoft.com/office/drawing/2014/main" id="{529F9DC2-FA4B-2C3C-571B-20A9A6ED531B}"/>
              </a:ext>
            </a:extLst>
          </p:cNvPr>
          <p:cNvGrpSpPr/>
          <p:nvPr/>
        </p:nvGrpSpPr>
        <p:grpSpPr>
          <a:xfrm>
            <a:off x="288378" y="1850679"/>
            <a:ext cx="11536678" cy="1015663"/>
            <a:chOff x="288378" y="1850679"/>
            <a:chExt cx="11536678" cy="1015663"/>
          </a:xfrm>
        </p:grpSpPr>
        <p:sp>
          <p:nvSpPr>
            <p:cNvPr id="25" name="Rectangle: Rounded Corners 24">
              <a:extLst>
                <a:ext uri="{FF2B5EF4-FFF2-40B4-BE49-F238E27FC236}">
                  <a16:creationId xmlns:a16="http://schemas.microsoft.com/office/drawing/2014/main" id="{AF9216BD-2599-3218-90B5-F29D6F99DA6F}"/>
                </a:ext>
              </a:extLst>
            </p:cNvPr>
            <p:cNvSpPr/>
            <p:nvPr/>
          </p:nvSpPr>
          <p:spPr>
            <a:xfrm>
              <a:off x="288378" y="1850680"/>
              <a:ext cx="11536678" cy="1012540"/>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27" name="TextBox 26">
              <a:extLst>
                <a:ext uri="{FF2B5EF4-FFF2-40B4-BE49-F238E27FC236}">
                  <a16:creationId xmlns:a16="http://schemas.microsoft.com/office/drawing/2014/main" id="{D04FAA8F-8D34-4A44-FFD8-528236314601}"/>
                </a:ext>
              </a:extLst>
            </p:cNvPr>
            <p:cNvSpPr txBox="1"/>
            <p:nvPr/>
          </p:nvSpPr>
          <p:spPr>
            <a:xfrm>
              <a:off x="2261397" y="1850679"/>
              <a:ext cx="9466004" cy="1015663"/>
            </a:xfrm>
            <a:prstGeom prst="rect">
              <a:avLst/>
            </a:prstGeom>
            <a:noFill/>
          </p:spPr>
          <p:txBody>
            <a:bodyPr wrap="square">
              <a:spAutoFit/>
            </a:bodyPr>
            <a:lstStyle/>
            <a:p>
              <a:r>
                <a:rPr lang="uk-UA" sz="3000" dirty="0">
                  <a:solidFill>
                    <a:schemeClr val="bg1"/>
                  </a:solidFill>
                </a:rPr>
                <a:t>Введено в експлуатацію </a:t>
              </a:r>
              <a:r>
                <a:rPr lang="uk-UA" sz="3000" b="1" dirty="0">
                  <a:solidFill>
                    <a:schemeClr val="bg1"/>
                  </a:solidFill>
                </a:rPr>
                <a:t>58</a:t>
              </a:r>
              <a:r>
                <a:rPr lang="uk-UA" sz="3000" dirty="0">
                  <a:solidFill>
                    <a:schemeClr val="bg1"/>
                  </a:solidFill>
                </a:rPr>
                <a:t> форм і шаблонів процесуальних документів</a:t>
              </a:r>
              <a:endParaRPr lang="en-US" sz="3000" dirty="0">
                <a:solidFill>
                  <a:schemeClr val="bg1"/>
                </a:solidFill>
              </a:endParaRPr>
            </a:p>
          </p:txBody>
        </p:sp>
        <p:grpSp>
          <p:nvGrpSpPr>
            <p:cNvPr id="40" name="Group 39">
              <a:extLst>
                <a:ext uri="{FF2B5EF4-FFF2-40B4-BE49-F238E27FC236}">
                  <a16:creationId xmlns:a16="http://schemas.microsoft.com/office/drawing/2014/main" id="{0B110430-1CD3-E821-5DA3-ADCAD91D8538}"/>
                </a:ext>
              </a:extLst>
            </p:cNvPr>
            <p:cNvGrpSpPr/>
            <p:nvPr/>
          </p:nvGrpSpPr>
          <p:grpSpPr>
            <a:xfrm>
              <a:off x="461599" y="1993749"/>
              <a:ext cx="1640297" cy="731520"/>
              <a:chOff x="443843" y="1940481"/>
              <a:chExt cx="1640297" cy="731520"/>
            </a:xfrm>
          </p:grpSpPr>
          <p:pic>
            <p:nvPicPr>
              <p:cNvPr id="16" name="Graphic 15" descr="Browser window outline">
                <a:extLst>
                  <a:ext uri="{FF2B5EF4-FFF2-40B4-BE49-F238E27FC236}">
                    <a16:creationId xmlns:a16="http://schemas.microsoft.com/office/drawing/2014/main" id="{8E3F9159-4D39-2AA2-FB58-579B4729275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43843" y="1940481"/>
                <a:ext cx="731520" cy="731520"/>
              </a:xfrm>
              <a:prstGeom prst="rect">
                <a:avLst/>
              </a:prstGeom>
            </p:spPr>
          </p:pic>
          <p:pic>
            <p:nvPicPr>
              <p:cNvPr id="18" name="Graphic 17" descr="Document outline">
                <a:extLst>
                  <a:ext uri="{FF2B5EF4-FFF2-40B4-BE49-F238E27FC236}">
                    <a16:creationId xmlns:a16="http://schemas.microsoft.com/office/drawing/2014/main" id="{1B1BFB9F-C1BF-791C-C3DF-18A845440E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620" y="1940481"/>
                <a:ext cx="731520" cy="731520"/>
              </a:xfrm>
              <a:prstGeom prst="rect">
                <a:avLst/>
              </a:prstGeom>
            </p:spPr>
          </p:pic>
          <p:pic>
            <p:nvPicPr>
              <p:cNvPr id="29" name="Graphic 28" descr="Add with solid fill">
                <a:extLst>
                  <a:ext uri="{FF2B5EF4-FFF2-40B4-BE49-F238E27FC236}">
                    <a16:creationId xmlns:a16="http://schemas.microsoft.com/office/drawing/2014/main" id="{825D24BD-ACA7-ADB3-6E68-EFDEAC1E12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2344" y="2169081"/>
                <a:ext cx="274320" cy="274320"/>
              </a:xfrm>
              <a:prstGeom prst="rect">
                <a:avLst/>
              </a:prstGeom>
            </p:spPr>
          </p:pic>
        </p:grpSp>
      </p:grpSp>
      <p:grpSp>
        <p:nvGrpSpPr>
          <p:cNvPr id="48" name="Group 47">
            <a:extLst>
              <a:ext uri="{FF2B5EF4-FFF2-40B4-BE49-F238E27FC236}">
                <a16:creationId xmlns:a16="http://schemas.microsoft.com/office/drawing/2014/main" id="{5586B520-0D79-CEDE-51E5-25C37594880F}"/>
              </a:ext>
            </a:extLst>
          </p:cNvPr>
          <p:cNvGrpSpPr/>
          <p:nvPr/>
        </p:nvGrpSpPr>
        <p:grpSpPr>
          <a:xfrm>
            <a:off x="288378" y="4107425"/>
            <a:ext cx="11536678" cy="1051088"/>
            <a:chOff x="288378" y="4290253"/>
            <a:chExt cx="11536678" cy="1051088"/>
          </a:xfrm>
        </p:grpSpPr>
        <p:sp>
          <p:nvSpPr>
            <p:cNvPr id="8" name="TextBox 7">
              <a:extLst>
                <a:ext uri="{FF2B5EF4-FFF2-40B4-BE49-F238E27FC236}">
                  <a16:creationId xmlns:a16="http://schemas.microsoft.com/office/drawing/2014/main" id="{65842052-FC5A-3C71-3357-CE3B33589E64}"/>
                </a:ext>
              </a:extLst>
            </p:cNvPr>
            <p:cNvSpPr txBox="1"/>
            <p:nvPr/>
          </p:nvSpPr>
          <p:spPr>
            <a:xfrm>
              <a:off x="2261398" y="4325678"/>
              <a:ext cx="9466003" cy="1015663"/>
            </a:xfrm>
            <a:prstGeom prst="rect">
              <a:avLst/>
            </a:prstGeom>
            <a:noFill/>
          </p:spPr>
          <p:txBody>
            <a:bodyPr wrap="square">
              <a:spAutoFit/>
            </a:bodyPr>
            <a:lstStyle/>
            <a:p>
              <a:r>
                <a:rPr lang="uk-UA" sz="3000" dirty="0">
                  <a:solidFill>
                    <a:schemeClr val="bg1"/>
                  </a:solidFill>
                </a:rPr>
                <a:t>Понад </a:t>
              </a:r>
              <a:r>
                <a:rPr lang="uk-UA" sz="3000" b="1" dirty="0">
                  <a:solidFill>
                    <a:schemeClr val="bg1"/>
                  </a:solidFill>
                </a:rPr>
                <a:t>1000</a:t>
              </a:r>
              <a:r>
                <a:rPr lang="uk-UA" sz="3000" dirty="0">
                  <a:solidFill>
                    <a:schemeClr val="bg1"/>
                  </a:solidFill>
                </a:rPr>
                <a:t> електронних клопотань відправлені до суду через іКейс</a:t>
              </a:r>
              <a:endParaRPr lang="en-US" sz="3000" dirty="0">
                <a:solidFill>
                  <a:schemeClr val="bg1"/>
                </a:solidFill>
              </a:endParaRPr>
            </a:p>
          </p:txBody>
        </p:sp>
        <p:pic>
          <p:nvPicPr>
            <p:cNvPr id="10" name="Graphic 9" descr="Back with solid fill">
              <a:extLst>
                <a:ext uri="{FF2B5EF4-FFF2-40B4-BE49-F238E27FC236}">
                  <a16:creationId xmlns:a16="http://schemas.microsoft.com/office/drawing/2014/main" id="{C936D4C6-7AA4-E151-B528-14B95BDA35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3210" y="4660585"/>
              <a:ext cx="274320" cy="274320"/>
            </a:xfrm>
            <a:prstGeom prst="rect">
              <a:avLst/>
            </a:prstGeom>
          </p:spPr>
        </p:pic>
        <p:pic>
          <p:nvPicPr>
            <p:cNvPr id="12" name="Graphic 11" descr="Court outline">
              <a:extLst>
                <a:ext uri="{FF2B5EF4-FFF2-40B4-BE49-F238E27FC236}">
                  <a16:creationId xmlns:a16="http://schemas.microsoft.com/office/drawing/2014/main" id="{877488FB-064D-0BFC-54C7-93D32C6DBB5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384244" y="4421961"/>
              <a:ext cx="731520" cy="731520"/>
            </a:xfrm>
            <a:prstGeom prst="rect">
              <a:avLst/>
            </a:prstGeom>
          </p:spPr>
        </p:pic>
        <p:grpSp>
          <p:nvGrpSpPr>
            <p:cNvPr id="21" name="Group 20">
              <a:extLst>
                <a:ext uri="{FF2B5EF4-FFF2-40B4-BE49-F238E27FC236}">
                  <a16:creationId xmlns:a16="http://schemas.microsoft.com/office/drawing/2014/main" id="{0C1C8DF1-4390-6207-FB86-5B7D3CC62171}"/>
                </a:ext>
              </a:extLst>
            </p:cNvPr>
            <p:cNvGrpSpPr/>
            <p:nvPr/>
          </p:nvGrpSpPr>
          <p:grpSpPr>
            <a:xfrm>
              <a:off x="419270" y="4407355"/>
              <a:ext cx="758420" cy="780779"/>
              <a:chOff x="548902" y="3807112"/>
              <a:chExt cx="758420" cy="780779"/>
            </a:xfrm>
          </p:grpSpPr>
          <p:pic>
            <p:nvPicPr>
              <p:cNvPr id="22" name="Graphic 21" descr="Pen with solid fill">
                <a:extLst>
                  <a:ext uri="{FF2B5EF4-FFF2-40B4-BE49-F238E27FC236}">
                    <a16:creationId xmlns:a16="http://schemas.microsoft.com/office/drawing/2014/main" id="{8EE33D5F-A3D4-7F84-9011-037627266410}"/>
                  </a:ext>
                </a:extLst>
              </p:cNvPr>
              <p:cNvPicPr/>
              <p:nvPr/>
            </p:nvPicPr>
            <p:blipFill>
              <a:blip r:embed="rId13">
                <a:extLst>
                  <a:ext uri="{96DAC541-7B7A-43D3-8B79-37D633B846F1}">
                    <asvg:svgBlip xmlns:asvg="http://schemas.microsoft.com/office/drawing/2016/SVG/main" r:embed="rId14"/>
                  </a:ext>
                </a:extLst>
              </a:blip>
              <a:stretch>
                <a:fillRect/>
              </a:stretch>
            </p:blipFill>
            <p:spPr>
              <a:xfrm>
                <a:off x="850122" y="3807112"/>
                <a:ext cx="457200" cy="457200"/>
              </a:xfrm>
              <a:prstGeom prst="rect">
                <a:avLst/>
              </a:prstGeom>
            </p:spPr>
          </p:pic>
          <p:pic>
            <p:nvPicPr>
              <p:cNvPr id="23" name="Graphic 22" descr="Document outline">
                <a:extLst>
                  <a:ext uri="{FF2B5EF4-FFF2-40B4-BE49-F238E27FC236}">
                    <a16:creationId xmlns:a16="http://schemas.microsoft.com/office/drawing/2014/main" id="{417DEFA2-9EE9-9075-D823-D62969098628}"/>
                  </a:ext>
                </a:extLst>
              </p:cNvPr>
              <p:cNvPicPr/>
              <p:nvPr/>
            </p:nvPicPr>
            <p:blipFill>
              <a:blip r:embed="rId5">
                <a:extLst>
                  <a:ext uri="{96DAC541-7B7A-43D3-8B79-37D633B846F1}">
                    <asvg:svgBlip xmlns:asvg="http://schemas.microsoft.com/office/drawing/2016/SVG/main" r:embed="rId6"/>
                  </a:ext>
                </a:extLst>
              </a:blip>
              <a:stretch>
                <a:fillRect/>
              </a:stretch>
            </p:blipFill>
            <p:spPr>
              <a:xfrm>
                <a:off x="548902" y="3856371"/>
                <a:ext cx="731520" cy="731520"/>
              </a:xfrm>
              <a:prstGeom prst="rect">
                <a:avLst/>
              </a:prstGeom>
            </p:spPr>
          </p:pic>
        </p:grpSp>
        <p:sp>
          <p:nvSpPr>
            <p:cNvPr id="34" name="Rectangle: Rounded Corners 33">
              <a:extLst>
                <a:ext uri="{FF2B5EF4-FFF2-40B4-BE49-F238E27FC236}">
                  <a16:creationId xmlns:a16="http://schemas.microsoft.com/office/drawing/2014/main" id="{64B25DFB-35CC-AE47-6689-547E769B7D09}"/>
                </a:ext>
              </a:extLst>
            </p:cNvPr>
            <p:cNvSpPr/>
            <p:nvPr/>
          </p:nvSpPr>
          <p:spPr>
            <a:xfrm>
              <a:off x="288378" y="4290253"/>
              <a:ext cx="11536678" cy="1014984"/>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grpSp>
      <p:grpSp>
        <p:nvGrpSpPr>
          <p:cNvPr id="50" name="Group 49">
            <a:extLst>
              <a:ext uri="{FF2B5EF4-FFF2-40B4-BE49-F238E27FC236}">
                <a16:creationId xmlns:a16="http://schemas.microsoft.com/office/drawing/2014/main" id="{DA7BC332-3B52-F81C-15B2-D724E0711B83}"/>
              </a:ext>
            </a:extLst>
          </p:cNvPr>
          <p:cNvGrpSpPr/>
          <p:nvPr/>
        </p:nvGrpSpPr>
        <p:grpSpPr>
          <a:xfrm>
            <a:off x="288378" y="2957772"/>
            <a:ext cx="11536678" cy="1058223"/>
            <a:chOff x="288378" y="3022865"/>
            <a:chExt cx="11536678" cy="1058223"/>
          </a:xfrm>
        </p:grpSpPr>
        <p:sp>
          <p:nvSpPr>
            <p:cNvPr id="30" name="Rectangle: Rounded Corners 29">
              <a:extLst>
                <a:ext uri="{FF2B5EF4-FFF2-40B4-BE49-F238E27FC236}">
                  <a16:creationId xmlns:a16="http://schemas.microsoft.com/office/drawing/2014/main" id="{E25DB50F-FE65-9927-4218-E4BFD0CBEFD1}"/>
                </a:ext>
              </a:extLst>
            </p:cNvPr>
            <p:cNvSpPr/>
            <p:nvPr/>
          </p:nvSpPr>
          <p:spPr>
            <a:xfrm>
              <a:off x="288378" y="3022865"/>
              <a:ext cx="11536678" cy="1014984"/>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33" name="TextBox 32">
              <a:extLst>
                <a:ext uri="{FF2B5EF4-FFF2-40B4-BE49-F238E27FC236}">
                  <a16:creationId xmlns:a16="http://schemas.microsoft.com/office/drawing/2014/main" id="{E8DC3989-4796-BC30-A9E6-AAE4F9855275}"/>
                </a:ext>
              </a:extLst>
            </p:cNvPr>
            <p:cNvSpPr txBox="1"/>
            <p:nvPr/>
          </p:nvSpPr>
          <p:spPr>
            <a:xfrm>
              <a:off x="2261396" y="3065425"/>
              <a:ext cx="9466005" cy="1015663"/>
            </a:xfrm>
            <a:prstGeom prst="rect">
              <a:avLst/>
            </a:prstGeom>
            <a:noFill/>
          </p:spPr>
          <p:txBody>
            <a:bodyPr wrap="square">
              <a:spAutoFit/>
            </a:bodyPr>
            <a:lstStyle/>
            <a:p>
              <a:r>
                <a:rPr lang="uk-UA" sz="3000" dirty="0">
                  <a:solidFill>
                    <a:schemeClr val="bg1"/>
                  </a:solidFill>
                </a:rPr>
                <a:t>Понад </a:t>
              </a:r>
              <a:r>
                <a:rPr lang="uk-UA" sz="3000" b="1" dirty="0">
                  <a:solidFill>
                    <a:schemeClr val="bg1"/>
                  </a:solidFill>
                </a:rPr>
                <a:t>1300</a:t>
              </a:r>
              <a:r>
                <a:rPr lang="uk-UA" sz="3000" dirty="0">
                  <a:solidFill>
                    <a:schemeClr val="bg1"/>
                  </a:solidFill>
                </a:rPr>
                <a:t> кримінальних проваджень зареєстровано в системі</a:t>
              </a:r>
              <a:endParaRPr lang="en-US" sz="3000" dirty="0">
                <a:solidFill>
                  <a:schemeClr val="bg1"/>
                </a:solidFill>
              </a:endParaRPr>
            </a:p>
          </p:txBody>
        </p:sp>
        <p:grpSp>
          <p:nvGrpSpPr>
            <p:cNvPr id="47" name="Group 46">
              <a:extLst>
                <a:ext uri="{FF2B5EF4-FFF2-40B4-BE49-F238E27FC236}">
                  <a16:creationId xmlns:a16="http://schemas.microsoft.com/office/drawing/2014/main" id="{9B3EB5C2-134D-03A8-FE20-8ED0EEE2CF75}"/>
                </a:ext>
              </a:extLst>
            </p:cNvPr>
            <p:cNvGrpSpPr/>
            <p:nvPr/>
          </p:nvGrpSpPr>
          <p:grpSpPr>
            <a:xfrm>
              <a:off x="413067" y="3169499"/>
              <a:ext cx="1708481" cy="749276"/>
              <a:chOff x="413067" y="3169499"/>
              <a:chExt cx="1708481" cy="749276"/>
            </a:xfrm>
          </p:grpSpPr>
          <p:pic>
            <p:nvPicPr>
              <p:cNvPr id="14" name="Graphic 13" descr="Briefcase outline">
                <a:extLst>
                  <a:ext uri="{FF2B5EF4-FFF2-40B4-BE49-F238E27FC236}">
                    <a16:creationId xmlns:a16="http://schemas.microsoft.com/office/drawing/2014/main" id="{C65F812F-5415-D502-3CDF-E12481BF579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3067" y="3169499"/>
                <a:ext cx="731520" cy="731520"/>
              </a:xfrm>
              <a:prstGeom prst="rect">
                <a:avLst/>
              </a:prstGeom>
            </p:spPr>
          </p:pic>
          <p:pic>
            <p:nvPicPr>
              <p:cNvPr id="45" name="Graphic 44" descr="Browser window outline">
                <a:extLst>
                  <a:ext uri="{FF2B5EF4-FFF2-40B4-BE49-F238E27FC236}">
                    <a16:creationId xmlns:a16="http://schemas.microsoft.com/office/drawing/2014/main" id="{39DFAB2B-1655-399A-BA9A-1E05C25FE28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0028" y="3187255"/>
                <a:ext cx="731520" cy="731520"/>
              </a:xfrm>
              <a:prstGeom prst="rect">
                <a:avLst/>
              </a:prstGeom>
            </p:spPr>
          </p:pic>
          <p:pic>
            <p:nvPicPr>
              <p:cNvPr id="46" name="Graphic 45" descr="Add with solid fill">
                <a:extLst>
                  <a:ext uri="{FF2B5EF4-FFF2-40B4-BE49-F238E27FC236}">
                    <a16:creationId xmlns:a16="http://schemas.microsoft.com/office/drawing/2014/main" id="{7CBEFD74-D088-B135-847C-79D9836C80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3210" y="3406977"/>
                <a:ext cx="274320" cy="274320"/>
              </a:xfrm>
              <a:prstGeom prst="rect">
                <a:avLst/>
              </a:prstGeom>
            </p:spPr>
          </p:pic>
        </p:grpSp>
      </p:grpSp>
      <p:grpSp>
        <p:nvGrpSpPr>
          <p:cNvPr id="59" name="Group 58">
            <a:extLst>
              <a:ext uri="{FF2B5EF4-FFF2-40B4-BE49-F238E27FC236}">
                <a16:creationId xmlns:a16="http://schemas.microsoft.com/office/drawing/2014/main" id="{794C1621-A2CF-409D-D0F8-E9CAC97E9E2C}"/>
              </a:ext>
            </a:extLst>
          </p:cNvPr>
          <p:cNvGrpSpPr/>
          <p:nvPr/>
        </p:nvGrpSpPr>
        <p:grpSpPr>
          <a:xfrm>
            <a:off x="288378" y="5249942"/>
            <a:ext cx="11536678" cy="1014984"/>
            <a:chOff x="288378" y="5418619"/>
            <a:chExt cx="11536678" cy="1014984"/>
          </a:xfrm>
        </p:grpSpPr>
        <p:sp>
          <p:nvSpPr>
            <p:cNvPr id="38" name="TextBox 37">
              <a:extLst>
                <a:ext uri="{FF2B5EF4-FFF2-40B4-BE49-F238E27FC236}">
                  <a16:creationId xmlns:a16="http://schemas.microsoft.com/office/drawing/2014/main" id="{F288BCEF-E2A2-3045-6CEC-963DB770F009}"/>
                </a:ext>
              </a:extLst>
            </p:cNvPr>
            <p:cNvSpPr txBox="1"/>
            <p:nvPr/>
          </p:nvSpPr>
          <p:spPr>
            <a:xfrm>
              <a:off x="2261396" y="5498526"/>
              <a:ext cx="9466005" cy="830997"/>
            </a:xfrm>
            <a:prstGeom prst="rect">
              <a:avLst/>
            </a:prstGeom>
            <a:noFill/>
          </p:spPr>
          <p:txBody>
            <a:bodyPr wrap="square">
              <a:spAutoFit/>
            </a:bodyPr>
            <a:lstStyle/>
            <a:p>
              <a:r>
                <a:rPr lang="uk-UA" sz="2400" dirty="0">
                  <a:solidFill>
                    <a:schemeClr val="bg1"/>
                  </a:solidFill>
                </a:rPr>
                <a:t>Економія на 1 е-клопотанні, поданому з центрального управління, складає </a:t>
              </a:r>
              <a:r>
                <a:rPr lang="uk-UA" sz="2400" b="1" dirty="0">
                  <a:solidFill>
                    <a:schemeClr val="bg1"/>
                  </a:solidFill>
                </a:rPr>
                <a:t>~20</a:t>
              </a:r>
              <a:r>
                <a:rPr lang="en-US" sz="2400" b="1" dirty="0">
                  <a:solidFill>
                    <a:schemeClr val="bg1"/>
                  </a:solidFill>
                </a:rPr>
                <a:t>€</a:t>
              </a:r>
              <a:r>
                <a:rPr lang="uk-UA" sz="2400" dirty="0">
                  <a:solidFill>
                    <a:schemeClr val="bg1"/>
                  </a:solidFill>
                </a:rPr>
                <a:t>, та територіального управління </a:t>
              </a:r>
              <a:r>
                <a:rPr lang="uk-UA" sz="2400" b="1" dirty="0">
                  <a:solidFill>
                    <a:schemeClr val="bg1"/>
                  </a:solidFill>
                </a:rPr>
                <a:t>~200</a:t>
              </a:r>
              <a:r>
                <a:rPr lang="en-US" sz="2400" b="1" dirty="0">
                  <a:solidFill>
                    <a:schemeClr val="bg1"/>
                  </a:solidFill>
                </a:rPr>
                <a:t>€</a:t>
              </a:r>
              <a:endParaRPr lang="uk-UA" sz="2400" b="1" dirty="0">
                <a:solidFill>
                  <a:schemeClr val="bg1"/>
                </a:solidFill>
              </a:endParaRPr>
            </a:p>
          </p:txBody>
        </p:sp>
        <p:sp>
          <p:nvSpPr>
            <p:cNvPr id="39" name="Rectangle: Rounded Corners 38">
              <a:extLst>
                <a:ext uri="{FF2B5EF4-FFF2-40B4-BE49-F238E27FC236}">
                  <a16:creationId xmlns:a16="http://schemas.microsoft.com/office/drawing/2014/main" id="{88FC8DB7-D8D4-CEB0-F6F1-961377FF1719}"/>
                </a:ext>
              </a:extLst>
            </p:cNvPr>
            <p:cNvSpPr/>
            <p:nvPr/>
          </p:nvSpPr>
          <p:spPr>
            <a:xfrm>
              <a:off x="288378" y="5418619"/>
              <a:ext cx="11536678" cy="1014984"/>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grpSp>
          <p:nvGrpSpPr>
            <p:cNvPr id="53" name="Group 52">
              <a:extLst>
                <a:ext uri="{FF2B5EF4-FFF2-40B4-BE49-F238E27FC236}">
                  <a16:creationId xmlns:a16="http://schemas.microsoft.com/office/drawing/2014/main" id="{7336CAD7-DB5D-563D-AA32-6A1A4FD5504A}"/>
                </a:ext>
              </a:extLst>
            </p:cNvPr>
            <p:cNvGrpSpPr/>
            <p:nvPr/>
          </p:nvGrpSpPr>
          <p:grpSpPr>
            <a:xfrm>
              <a:off x="419270" y="5552297"/>
              <a:ext cx="758420" cy="780779"/>
              <a:chOff x="416230" y="5681430"/>
              <a:chExt cx="758420" cy="780779"/>
            </a:xfrm>
          </p:grpSpPr>
          <p:pic>
            <p:nvPicPr>
              <p:cNvPr id="51" name="Graphic 50" descr="Pen with solid fill">
                <a:extLst>
                  <a:ext uri="{FF2B5EF4-FFF2-40B4-BE49-F238E27FC236}">
                    <a16:creationId xmlns:a16="http://schemas.microsoft.com/office/drawing/2014/main" id="{3DF97D21-044D-AE6B-71F8-B04591ACEBE5}"/>
                  </a:ext>
                </a:extLst>
              </p:cNvPr>
              <p:cNvPicPr/>
              <p:nvPr/>
            </p:nvPicPr>
            <p:blipFill>
              <a:blip r:embed="rId13">
                <a:extLst>
                  <a:ext uri="{96DAC541-7B7A-43D3-8B79-37D633B846F1}">
                    <asvg:svgBlip xmlns:asvg="http://schemas.microsoft.com/office/drawing/2016/SVG/main" r:embed="rId14"/>
                  </a:ext>
                </a:extLst>
              </a:blip>
              <a:stretch>
                <a:fillRect/>
              </a:stretch>
            </p:blipFill>
            <p:spPr>
              <a:xfrm>
                <a:off x="717450" y="5681430"/>
                <a:ext cx="457200" cy="457200"/>
              </a:xfrm>
              <a:prstGeom prst="rect">
                <a:avLst/>
              </a:prstGeom>
            </p:spPr>
          </p:pic>
          <p:pic>
            <p:nvPicPr>
              <p:cNvPr id="52" name="Graphic 51" descr="Document outline">
                <a:extLst>
                  <a:ext uri="{FF2B5EF4-FFF2-40B4-BE49-F238E27FC236}">
                    <a16:creationId xmlns:a16="http://schemas.microsoft.com/office/drawing/2014/main" id="{3007F1CC-D0CC-D9FF-A2B2-9E6C603B78BF}"/>
                  </a:ext>
                </a:extLst>
              </p:cNvPr>
              <p:cNvPicPr/>
              <p:nvPr/>
            </p:nvPicPr>
            <p:blipFill>
              <a:blip r:embed="rId5">
                <a:extLst>
                  <a:ext uri="{96DAC541-7B7A-43D3-8B79-37D633B846F1}">
                    <asvg:svgBlip xmlns:asvg="http://schemas.microsoft.com/office/drawing/2016/SVG/main" r:embed="rId6"/>
                  </a:ext>
                </a:extLst>
              </a:blip>
              <a:stretch>
                <a:fillRect/>
              </a:stretch>
            </p:blipFill>
            <p:spPr>
              <a:xfrm>
                <a:off x="416230" y="5730689"/>
                <a:ext cx="731520" cy="731520"/>
              </a:xfrm>
              <a:prstGeom prst="rect">
                <a:avLst/>
              </a:prstGeom>
            </p:spPr>
          </p:pic>
        </p:grpSp>
        <p:pic>
          <p:nvPicPr>
            <p:cNvPr id="55" name="Graphic 54" descr="Euro with solid fill">
              <a:extLst>
                <a:ext uri="{FF2B5EF4-FFF2-40B4-BE49-F238E27FC236}">
                  <a16:creationId xmlns:a16="http://schemas.microsoft.com/office/drawing/2014/main" id="{315427BA-BFB7-CEDE-3399-F7CF6366688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42056" y="5550489"/>
              <a:ext cx="365760" cy="365760"/>
            </a:xfrm>
            <a:prstGeom prst="rect">
              <a:avLst/>
            </a:prstGeom>
          </p:spPr>
        </p:pic>
        <p:pic>
          <p:nvPicPr>
            <p:cNvPr id="57" name="Graphic 56" descr="Piggy Bank outline">
              <a:extLst>
                <a:ext uri="{FF2B5EF4-FFF2-40B4-BE49-F238E27FC236}">
                  <a16:creationId xmlns:a16="http://schemas.microsoft.com/office/drawing/2014/main" id="{1F95EE26-7E6D-AE51-3C0A-8A6302D280C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72921" y="5862370"/>
              <a:ext cx="457200" cy="457200"/>
            </a:xfrm>
            <a:prstGeom prst="rect">
              <a:avLst/>
            </a:prstGeom>
          </p:spPr>
        </p:pic>
        <p:pic>
          <p:nvPicPr>
            <p:cNvPr id="58" name="Graphic 57" descr="Back with solid fill">
              <a:extLst>
                <a:ext uri="{FF2B5EF4-FFF2-40B4-BE49-F238E27FC236}">
                  <a16:creationId xmlns:a16="http://schemas.microsoft.com/office/drawing/2014/main" id="{B6AE9A3B-19F9-DC6F-15EA-60DBD2F5E9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6534" y="5815858"/>
              <a:ext cx="274320" cy="274320"/>
            </a:xfrm>
            <a:prstGeom prst="rect">
              <a:avLst/>
            </a:prstGeom>
          </p:spPr>
        </p:pic>
      </p:grpSp>
    </p:spTree>
    <p:extLst>
      <p:ext uri="{BB962C8B-B14F-4D97-AF65-F5344CB8AC3E}">
        <p14:creationId xmlns:p14="http://schemas.microsoft.com/office/powerpoint/2010/main" val="174542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0BDD04-E0A1-D2FE-8245-06B9B42338E5}"/>
              </a:ext>
            </a:extLst>
          </p:cNvPr>
          <p:cNvSpPr>
            <a:spLocks noGrp="1" noRot="1" noMove="1" noResize="1" noEditPoints="1" noAdjustHandles="1" noChangeArrowheads="1" noChangeShapeType="1"/>
          </p:cNvSpPr>
          <p:nvPr>
            <p:ph type="title"/>
          </p:nvPr>
        </p:nvSpPr>
        <p:spPr/>
        <p:txBody>
          <a:bodyPr/>
          <a:lstStyle/>
          <a:p>
            <a:r>
              <a:rPr lang="uk-UA" sz="4600" dirty="0"/>
              <a:t>ЦІЛІ ТА ПЛАНИ НА 2024 РІК</a:t>
            </a:r>
            <a:endParaRPr lang="uk-UA" dirty="0"/>
          </a:p>
        </p:txBody>
      </p:sp>
      <p:sp>
        <p:nvSpPr>
          <p:cNvPr id="5" name="Slide Number Placeholder 4">
            <a:extLst>
              <a:ext uri="{FF2B5EF4-FFF2-40B4-BE49-F238E27FC236}">
                <a16:creationId xmlns:a16="http://schemas.microsoft.com/office/drawing/2014/main" id="{D2FCFCF9-31C0-5578-40E5-23B0308827EA}"/>
              </a:ext>
            </a:extLst>
          </p:cNvPr>
          <p:cNvSpPr>
            <a:spLocks noGrp="1" noRot="1" noMove="1" noResize="1" noEditPoints="1" noAdjustHandles="1" noChangeArrowheads="1" noChangeShapeType="1"/>
          </p:cNvSpPr>
          <p:nvPr>
            <p:ph type="sldNum" sz="quarter" idx="4"/>
          </p:nvPr>
        </p:nvSpPr>
        <p:spPr>
          <a:ln>
            <a:noFill/>
          </a:ln>
        </p:spPr>
        <p:txBody>
          <a:bodyPr/>
          <a:lstStyle/>
          <a:p>
            <a:fld id="{E6D92E7A-0FE0-49E3-9392-3956CA9BF4B2}" type="slidenum">
              <a:rPr lang="uk-UA" smtClean="0"/>
              <a:pPr/>
              <a:t>4</a:t>
            </a:fld>
            <a:endParaRPr lang="uk-UA" dirty="0"/>
          </a:p>
        </p:txBody>
      </p:sp>
      <p:pic>
        <p:nvPicPr>
          <p:cNvPr id="12" name="Graphic 11" descr="Construction worker male with solid fill">
            <a:extLst>
              <a:ext uri="{FF2B5EF4-FFF2-40B4-BE49-F238E27FC236}">
                <a16:creationId xmlns:a16="http://schemas.microsoft.com/office/drawing/2014/main" id="{00AA7F3C-31A3-CC81-6059-163DB002A2C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84618" y="1772693"/>
            <a:ext cx="914400" cy="914400"/>
          </a:xfrm>
          <a:prstGeom prst="rect">
            <a:avLst/>
          </a:prstGeom>
        </p:spPr>
      </p:pic>
      <p:pic>
        <p:nvPicPr>
          <p:cNvPr id="29" name="Graphic 28" descr="Eye with solid fill">
            <a:extLst>
              <a:ext uri="{FF2B5EF4-FFF2-40B4-BE49-F238E27FC236}">
                <a16:creationId xmlns:a16="http://schemas.microsoft.com/office/drawing/2014/main" id="{DC6DA10B-8DCF-1D02-9C42-54FDBEE6381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16432" y="2246803"/>
            <a:ext cx="457200" cy="457200"/>
          </a:xfrm>
          <a:prstGeom prst="rect">
            <a:avLst/>
          </a:prstGeom>
        </p:spPr>
      </p:pic>
      <p:pic>
        <p:nvPicPr>
          <p:cNvPr id="31" name="Graphic 30" descr="Briefcase outline">
            <a:extLst>
              <a:ext uri="{FF2B5EF4-FFF2-40B4-BE49-F238E27FC236}">
                <a16:creationId xmlns:a16="http://schemas.microsoft.com/office/drawing/2014/main" id="{214B4DEB-1BD0-627C-864E-1EF13D9BC216}"/>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6293839" y="1744407"/>
            <a:ext cx="914400" cy="914400"/>
          </a:xfrm>
          <a:prstGeom prst="rect">
            <a:avLst/>
          </a:prstGeom>
        </p:spPr>
      </p:pic>
      <p:grpSp>
        <p:nvGrpSpPr>
          <p:cNvPr id="150" name="Group 149">
            <a:extLst>
              <a:ext uri="{FF2B5EF4-FFF2-40B4-BE49-F238E27FC236}">
                <a16:creationId xmlns:a16="http://schemas.microsoft.com/office/drawing/2014/main" id="{2674676F-9776-49D1-72A4-107AC754EB25}"/>
              </a:ext>
            </a:extLst>
          </p:cNvPr>
          <p:cNvGrpSpPr>
            <a:grpSpLocks noGrp="1" noUngrp="1" noRot="1" noMove="1" noResize="1"/>
          </p:cNvGrpSpPr>
          <p:nvPr/>
        </p:nvGrpSpPr>
        <p:grpSpPr>
          <a:xfrm>
            <a:off x="4789509" y="2763579"/>
            <a:ext cx="1039845" cy="842884"/>
            <a:chOff x="4851268" y="2685215"/>
            <a:chExt cx="1039845" cy="842884"/>
          </a:xfrm>
        </p:grpSpPr>
        <p:pic>
          <p:nvPicPr>
            <p:cNvPr id="33" name="Graphic 32" descr="Contract outline">
              <a:extLst>
                <a:ext uri="{FF2B5EF4-FFF2-40B4-BE49-F238E27FC236}">
                  <a16:creationId xmlns:a16="http://schemas.microsoft.com/office/drawing/2014/main" id="{C4D9D9C9-2ECF-19A6-278D-F45A6954B22D}"/>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5159593" y="2685215"/>
              <a:ext cx="731520" cy="731520"/>
            </a:xfrm>
            <a:prstGeom prst="rect">
              <a:avLst/>
            </a:prstGeom>
          </p:spPr>
        </p:pic>
        <p:sp>
          <p:nvSpPr>
            <p:cNvPr id="34" name="TextBox 33">
              <a:extLst>
                <a:ext uri="{FF2B5EF4-FFF2-40B4-BE49-F238E27FC236}">
                  <a16:creationId xmlns:a16="http://schemas.microsoft.com/office/drawing/2014/main" id="{052C5E60-337A-8DB8-49EE-B464169B8CE3}"/>
                </a:ext>
              </a:extLst>
            </p:cNvPr>
            <p:cNvSpPr txBox="1">
              <a:spLocks noGrp="1" noRot="1" noMove="1" noResize="1" noEditPoints="1" noAdjustHandles="1" noChangeArrowheads="1" noChangeShapeType="1"/>
            </p:cNvSpPr>
            <p:nvPr/>
          </p:nvSpPr>
          <p:spPr>
            <a:xfrm>
              <a:off x="4851268" y="2974101"/>
              <a:ext cx="611065" cy="553998"/>
            </a:xfrm>
            <a:prstGeom prst="rect">
              <a:avLst/>
            </a:prstGeom>
            <a:noFill/>
          </p:spPr>
          <p:txBody>
            <a:bodyPr wrap="none" rtlCol="0">
              <a:spAutoFit/>
            </a:bodyPr>
            <a:lstStyle/>
            <a:p>
              <a:r>
                <a:rPr lang="uk-UA" sz="3000" b="1" dirty="0">
                  <a:solidFill>
                    <a:schemeClr val="accent1"/>
                  </a:solidFill>
                </a:rPr>
                <a:t>70</a:t>
              </a:r>
            </a:p>
          </p:txBody>
        </p:sp>
      </p:grpSp>
      <p:grpSp>
        <p:nvGrpSpPr>
          <p:cNvPr id="146" name="Group 145">
            <a:extLst>
              <a:ext uri="{FF2B5EF4-FFF2-40B4-BE49-F238E27FC236}">
                <a16:creationId xmlns:a16="http://schemas.microsoft.com/office/drawing/2014/main" id="{5D5383CC-87D7-BB6F-4064-1F7D90D7E04E}"/>
              </a:ext>
            </a:extLst>
          </p:cNvPr>
          <p:cNvGrpSpPr>
            <a:grpSpLocks noGrp="1" noUngrp="1" noRot="1" noMove="1" noResize="1"/>
          </p:cNvGrpSpPr>
          <p:nvPr/>
        </p:nvGrpSpPr>
        <p:grpSpPr>
          <a:xfrm>
            <a:off x="502757" y="5737793"/>
            <a:ext cx="816351" cy="977494"/>
            <a:chOff x="538269" y="5757167"/>
            <a:chExt cx="816351" cy="977494"/>
          </a:xfrm>
        </p:grpSpPr>
        <p:pic>
          <p:nvPicPr>
            <p:cNvPr id="21" name="Graphic 20" descr="Hourglass 30% with solid fill">
              <a:extLst>
                <a:ext uri="{FF2B5EF4-FFF2-40B4-BE49-F238E27FC236}">
                  <a16:creationId xmlns:a16="http://schemas.microsoft.com/office/drawing/2014/main" id="{AF643CBA-7C05-30A1-91E9-A3929C89240C}"/>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897420" y="6277461"/>
              <a:ext cx="457200" cy="457200"/>
            </a:xfrm>
            <a:prstGeom prst="rect">
              <a:avLst/>
            </a:prstGeom>
          </p:spPr>
        </p:pic>
        <p:pic>
          <p:nvPicPr>
            <p:cNvPr id="27" name="Graphic 26" descr="Document outline">
              <a:extLst>
                <a:ext uri="{FF2B5EF4-FFF2-40B4-BE49-F238E27FC236}">
                  <a16:creationId xmlns:a16="http://schemas.microsoft.com/office/drawing/2014/main" id="{A107C47C-2182-6C2C-1D9F-EB0E10D162EB}"/>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538269" y="5811984"/>
              <a:ext cx="731520" cy="731520"/>
            </a:xfrm>
            <a:prstGeom prst="rect">
              <a:avLst/>
            </a:prstGeom>
          </p:spPr>
        </p:pic>
        <p:pic>
          <p:nvPicPr>
            <p:cNvPr id="45" name="Graphic 44" descr="Pen with solid fill">
              <a:extLst>
                <a:ext uri="{FF2B5EF4-FFF2-40B4-BE49-F238E27FC236}">
                  <a16:creationId xmlns:a16="http://schemas.microsoft.com/office/drawing/2014/main" id="{9023608A-6F89-FFD8-C8F4-FACC3A28E49A}"/>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850122" y="5757167"/>
              <a:ext cx="457200" cy="457200"/>
            </a:xfrm>
            <a:prstGeom prst="rect">
              <a:avLst/>
            </a:prstGeom>
          </p:spPr>
        </p:pic>
      </p:grpSp>
      <p:sp>
        <p:nvSpPr>
          <p:cNvPr id="48" name="TextBox 47">
            <a:extLst>
              <a:ext uri="{FF2B5EF4-FFF2-40B4-BE49-F238E27FC236}">
                <a16:creationId xmlns:a16="http://schemas.microsoft.com/office/drawing/2014/main" id="{6F74189D-D4B0-B9E0-A144-B643B07C034D}"/>
              </a:ext>
            </a:extLst>
          </p:cNvPr>
          <p:cNvSpPr txBox="1">
            <a:spLocks noGrp="1" noRot="1" noMove="1" noResize="1" noEditPoints="1" noAdjustHandles="1" noChangeArrowheads="1" noChangeShapeType="1"/>
          </p:cNvSpPr>
          <p:nvPr/>
        </p:nvSpPr>
        <p:spPr>
          <a:xfrm>
            <a:off x="1320252" y="1870969"/>
            <a:ext cx="4647069" cy="707886"/>
          </a:xfrm>
          <a:prstGeom prst="rect">
            <a:avLst/>
          </a:prstGeom>
          <a:noFill/>
        </p:spPr>
        <p:txBody>
          <a:bodyPr wrap="square">
            <a:spAutoFit/>
          </a:bodyPr>
          <a:lstStyle/>
          <a:p>
            <a:r>
              <a:rPr lang="uk-UA" sz="2000" dirty="0">
                <a:solidFill>
                  <a:schemeClr val="accent1"/>
                </a:solidFill>
              </a:rPr>
              <a:t>Залучити локального підрядника для підтримки та розвитку системи</a:t>
            </a:r>
          </a:p>
        </p:txBody>
      </p:sp>
      <p:grpSp>
        <p:nvGrpSpPr>
          <p:cNvPr id="154" name="Group 153">
            <a:extLst>
              <a:ext uri="{FF2B5EF4-FFF2-40B4-BE49-F238E27FC236}">
                <a16:creationId xmlns:a16="http://schemas.microsoft.com/office/drawing/2014/main" id="{CD604B2A-4F01-484E-06BC-B7F2DB318504}"/>
              </a:ext>
            </a:extLst>
          </p:cNvPr>
          <p:cNvGrpSpPr>
            <a:grpSpLocks noGrp="1" noUngrp="1" noRot="1" noMove="1" noResize="1"/>
          </p:cNvGrpSpPr>
          <p:nvPr/>
        </p:nvGrpSpPr>
        <p:grpSpPr>
          <a:xfrm>
            <a:off x="6343040" y="5463610"/>
            <a:ext cx="965325" cy="731520"/>
            <a:chOff x="6685823" y="5630453"/>
            <a:chExt cx="965325" cy="731520"/>
          </a:xfrm>
        </p:grpSpPr>
        <p:pic>
          <p:nvPicPr>
            <p:cNvPr id="81" name="Graphic 80" descr="Office worker male with solid fill">
              <a:extLst>
                <a:ext uri="{FF2B5EF4-FFF2-40B4-BE49-F238E27FC236}">
                  <a16:creationId xmlns:a16="http://schemas.microsoft.com/office/drawing/2014/main" id="{B1C2BF71-C726-FD01-FA6D-3D9E3A35ED50}"/>
                </a:ext>
              </a:extLst>
            </p:cNvPr>
            <p:cNvPicPr>
              <a:picLocks noGrp="1" noRot="1" noChangeAspect="1" noMove="1" noResize="1" noEditPoints="1" noAdjustHandles="1" noChangeArrowheads="1" noChangeShapeType="1" noCrop="1"/>
            </p:cNvPicPr>
            <p:nvPr/>
          </p:nvPicPr>
          <p:blipFill>
            <a:blip r:embed="rId17">
              <a:extLst>
                <a:ext uri="{96DAC541-7B7A-43D3-8B79-37D633B846F1}">
                  <asvg:svgBlip xmlns:asvg="http://schemas.microsoft.com/office/drawing/2016/SVG/main" r:embed="rId18"/>
                </a:ext>
              </a:extLst>
            </a:blip>
            <a:stretch>
              <a:fillRect/>
            </a:stretch>
          </p:blipFill>
          <p:spPr>
            <a:xfrm>
              <a:off x="7193948" y="5888144"/>
              <a:ext cx="457200" cy="457200"/>
            </a:xfrm>
            <a:prstGeom prst="rect">
              <a:avLst/>
            </a:prstGeom>
          </p:spPr>
        </p:pic>
        <p:pic>
          <p:nvPicPr>
            <p:cNvPr id="85" name="Graphic 84" descr="User outline">
              <a:extLst>
                <a:ext uri="{FF2B5EF4-FFF2-40B4-BE49-F238E27FC236}">
                  <a16:creationId xmlns:a16="http://schemas.microsoft.com/office/drawing/2014/main" id="{DC8ACA5C-F01A-FA3B-8B02-06403787F7CB}"/>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6685823" y="5630453"/>
              <a:ext cx="731520" cy="731520"/>
            </a:xfrm>
            <a:prstGeom prst="rect">
              <a:avLst/>
            </a:prstGeom>
          </p:spPr>
        </p:pic>
      </p:grpSp>
      <p:grpSp>
        <p:nvGrpSpPr>
          <p:cNvPr id="151" name="Group 150">
            <a:extLst>
              <a:ext uri="{FF2B5EF4-FFF2-40B4-BE49-F238E27FC236}">
                <a16:creationId xmlns:a16="http://schemas.microsoft.com/office/drawing/2014/main" id="{8A161607-22B8-7E76-1662-F5BC32D45CE8}"/>
              </a:ext>
            </a:extLst>
          </p:cNvPr>
          <p:cNvGrpSpPr>
            <a:grpSpLocks noGrp="1" noUngrp="1" noRot="1" noMove="1" noResize="1"/>
          </p:cNvGrpSpPr>
          <p:nvPr/>
        </p:nvGrpSpPr>
        <p:grpSpPr>
          <a:xfrm>
            <a:off x="6343040" y="4207509"/>
            <a:ext cx="937003" cy="731520"/>
            <a:chOff x="5834074" y="4575175"/>
            <a:chExt cx="937003" cy="731520"/>
          </a:xfrm>
        </p:grpSpPr>
        <p:pic>
          <p:nvPicPr>
            <p:cNvPr id="79" name="Graphic 78" descr="Police male with solid fill">
              <a:extLst>
                <a:ext uri="{FF2B5EF4-FFF2-40B4-BE49-F238E27FC236}">
                  <a16:creationId xmlns:a16="http://schemas.microsoft.com/office/drawing/2014/main" id="{B9D5E319-8665-7B3D-2935-E3A03E5156F3}"/>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6313877" y="4814119"/>
              <a:ext cx="457200" cy="457200"/>
            </a:xfrm>
            <a:prstGeom prst="rect">
              <a:avLst/>
            </a:prstGeom>
          </p:spPr>
        </p:pic>
        <p:pic>
          <p:nvPicPr>
            <p:cNvPr id="86" name="Graphic 85" descr="User outline">
              <a:extLst>
                <a:ext uri="{FF2B5EF4-FFF2-40B4-BE49-F238E27FC236}">
                  <a16:creationId xmlns:a16="http://schemas.microsoft.com/office/drawing/2014/main" id="{97D07312-4350-A176-B9D9-598BC2BA1AF1}"/>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5834074" y="4575175"/>
              <a:ext cx="731520" cy="731520"/>
            </a:xfrm>
            <a:prstGeom prst="rect">
              <a:avLst/>
            </a:prstGeom>
          </p:spPr>
        </p:pic>
      </p:grpSp>
      <p:grpSp>
        <p:nvGrpSpPr>
          <p:cNvPr id="153" name="Group 152">
            <a:extLst>
              <a:ext uri="{FF2B5EF4-FFF2-40B4-BE49-F238E27FC236}">
                <a16:creationId xmlns:a16="http://schemas.microsoft.com/office/drawing/2014/main" id="{5E8E18E0-F072-8439-47E7-114165BA3282}"/>
              </a:ext>
            </a:extLst>
          </p:cNvPr>
          <p:cNvGrpSpPr>
            <a:grpSpLocks noGrp="1" noUngrp="1" noRot="1" noMove="1" noResize="1"/>
          </p:cNvGrpSpPr>
          <p:nvPr/>
        </p:nvGrpSpPr>
        <p:grpSpPr>
          <a:xfrm>
            <a:off x="10704291" y="4881175"/>
            <a:ext cx="959856" cy="731520"/>
            <a:chOff x="10798286" y="4995830"/>
            <a:chExt cx="959856" cy="731520"/>
          </a:xfrm>
        </p:grpSpPr>
        <p:pic>
          <p:nvPicPr>
            <p:cNvPr id="83" name="Graphic 82" descr="Scientist female with solid fill">
              <a:extLst>
                <a:ext uri="{FF2B5EF4-FFF2-40B4-BE49-F238E27FC236}">
                  <a16:creationId xmlns:a16="http://schemas.microsoft.com/office/drawing/2014/main" id="{6B95C884-0E7E-047D-B9FE-3215E50C6EF4}"/>
                </a:ext>
              </a:extLst>
            </p:cNvPr>
            <p:cNvPicPr>
              <a:picLocks noGrp="1" noRot="1" noChangeAspect="1" noMove="1" noResize="1" noEditPoints="1" noAdjustHandles="1" noChangeArrowheads="1" noChangeShapeType="1" noCrop="1"/>
            </p:cNvPicPr>
            <p:nvPr/>
          </p:nvPicPr>
          <p:blipFill>
            <a:blip r:embed="rId23">
              <a:extLst>
                <a:ext uri="{96DAC541-7B7A-43D3-8B79-37D633B846F1}">
                  <asvg:svgBlip xmlns:asvg="http://schemas.microsoft.com/office/drawing/2016/SVG/main" r:embed="rId24"/>
                </a:ext>
              </a:extLst>
            </a:blip>
            <a:stretch>
              <a:fillRect/>
            </a:stretch>
          </p:blipFill>
          <p:spPr>
            <a:xfrm>
              <a:off x="11300942" y="5266133"/>
              <a:ext cx="457200" cy="457200"/>
            </a:xfrm>
            <a:prstGeom prst="rect">
              <a:avLst/>
            </a:prstGeom>
          </p:spPr>
        </p:pic>
        <p:pic>
          <p:nvPicPr>
            <p:cNvPr id="87" name="Graphic 86" descr="User outline">
              <a:extLst>
                <a:ext uri="{FF2B5EF4-FFF2-40B4-BE49-F238E27FC236}">
                  <a16:creationId xmlns:a16="http://schemas.microsoft.com/office/drawing/2014/main" id="{684276E7-F0E7-1918-D393-BEBD2318D02E}"/>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10798286" y="4995830"/>
              <a:ext cx="731520" cy="731520"/>
            </a:xfrm>
            <a:prstGeom prst="rect">
              <a:avLst/>
            </a:prstGeom>
          </p:spPr>
        </p:pic>
      </p:grpSp>
      <p:sp>
        <p:nvSpPr>
          <p:cNvPr id="134" name="TextBox 133">
            <a:extLst>
              <a:ext uri="{FF2B5EF4-FFF2-40B4-BE49-F238E27FC236}">
                <a16:creationId xmlns:a16="http://schemas.microsoft.com/office/drawing/2014/main" id="{86AFF031-182A-BD92-28A2-8E6950045114}"/>
              </a:ext>
            </a:extLst>
          </p:cNvPr>
          <p:cNvSpPr txBox="1">
            <a:spLocks noGrp="1" noRot="1" noMove="1" noResize="1" noEditPoints="1" noAdjustHandles="1" noChangeArrowheads="1" noChangeShapeType="1"/>
          </p:cNvSpPr>
          <p:nvPr/>
        </p:nvSpPr>
        <p:spPr>
          <a:xfrm>
            <a:off x="1347671" y="4494560"/>
            <a:ext cx="3855079" cy="369332"/>
          </a:xfrm>
          <a:prstGeom prst="rect">
            <a:avLst/>
          </a:prstGeom>
          <a:noFill/>
        </p:spPr>
        <p:txBody>
          <a:bodyPr wrap="square">
            <a:spAutoFit/>
          </a:bodyPr>
          <a:lstStyle/>
          <a:p>
            <a:r>
              <a:rPr lang="uk-UA" dirty="0">
                <a:solidFill>
                  <a:schemeClr val="accent1"/>
                </a:solidFill>
              </a:rPr>
              <a:t>Клопотання про арешт майна</a:t>
            </a:r>
          </a:p>
        </p:txBody>
      </p:sp>
      <p:sp>
        <p:nvSpPr>
          <p:cNvPr id="135" name="TextBox 134">
            <a:extLst>
              <a:ext uri="{FF2B5EF4-FFF2-40B4-BE49-F238E27FC236}">
                <a16:creationId xmlns:a16="http://schemas.microsoft.com/office/drawing/2014/main" id="{C03E045A-A577-6CA4-D1FF-D1FD10C3A10D}"/>
              </a:ext>
            </a:extLst>
          </p:cNvPr>
          <p:cNvSpPr txBox="1">
            <a:spLocks noGrp="1" noRot="1" noMove="1" noResize="1" noEditPoints="1" noAdjustHandles="1" noChangeArrowheads="1" noChangeShapeType="1"/>
          </p:cNvSpPr>
          <p:nvPr/>
        </p:nvSpPr>
        <p:spPr>
          <a:xfrm>
            <a:off x="1347671" y="5083865"/>
            <a:ext cx="3855079" cy="646331"/>
          </a:xfrm>
          <a:prstGeom prst="rect">
            <a:avLst/>
          </a:prstGeom>
          <a:noFill/>
        </p:spPr>
        <p:txBody>
          <a:bodyPr wrap="square">
            <a:spAutoFit/>
          </a:bodyPr>
          <a:lstStyle/>
          <a:p>
            <a:r>
              <a:rPr lang="uk-UA" dirty="0">
                <a:solidFill>
                  <a:schemeClr val="accent1"/>
                </a:solidFill>
              </a:rPr>
              <a:t>Клопотання про продовження строків досудового розслідування</a:t>
            </a:r>
          </a:p>
        </p:txBody>
      </p:sp>
      <p:sp>
        <p:nvSpPr>
          <p:cNvPr id="136" name="TextBox 135">
            <a:extLst>
              <a:ext uri="{FF2B5EF4-FFF2-40B4-BE49-F238E27FC236}">
                <a16:creationId xmlns:a16="http://schemas.microsoft.com/office/drawing/2014/main" id="{977A6608-5197-CD3B-DEA8-325E3E3F9A88}"/>
              </a:ext>
            </a:extLst>
          </p:cNvPr>
          <p:cNvSpPr txBox="1">
            <a:spLocks noGrp="1" noRot="1" noMove="1" noResize="1" noEditPoints="1" noAdjustHandles="1" noChangeArrowheads="1" noChangeShapeType="1"/>
          </p:cNvSpPr>
          <p:nvPr/>
        </p:nvSpPr>
        <p:spPr>
          <a:xfrm>
            <a:off x="1347671" y="5894689"/>
            <a:ext cx="4614311" cy="646331"/>
          </a:xfrm>
          <a:prstGeom prst="rect">
            <a:avLst/>
          </a:prstGeom>
          <a:noFill/>
        </p:spPr>
        <p:txBody>
          <a:bodyPr wrap="square">
            <a:spAutoFit/>
          </a:bodyPr>
          <a:lstStyle/>
          <a:p>
            <a:r>
              <a:rPr lang="uk-UA" dirty="0">
                <a:solidFill>
                  <a:schemeClr val="accent1"/>
                </a:solidFill>
              </a:rPr>
              <a:t>Клопотання про продовження строків дії процесуальних обов’язків</a:t>
            </a:r>
          </a:p>
        </p:txBody>
      </p:sp>
      <p:sp>
        <p:nvSpPr>
          <p:cNvPr id="137" name="TextBox 136">
            <a:extLst>
              <a:ext uri="{FF2B5EF4-FFF2-40B4-BE49-F238E27FC236}">
                <a16:creationId xmlns:a16="http://schemas.microsoft.com/office/drawing/2014/main" id="{92C1813A-E722-807C-7988-7A75C4409D67}"/>
              </a:ext>
            </a:extLst>
          </p:cNvPr>
          <p:cNvSpPr txBox="1">
            <a:spLocks noGrp="1" noRot="1" noMove="1" noResize="1" noEditPoints="1" noAdjustHandles="1" noChangeArrowheads="1" noChangeShapeType="1"/>
          </p:cNvSpPr>
          <p:nvPr/>
        </p:nvSpPr>
        <p:spPr>
          <a:xfrm>
            <a:off x="7418817" y="1764639"/>
            <a:ext cx="4450840" cy="923330"/>
          </a:xfrm>
          <a:prstGeom prst="rect">
            <a:avLst/>
          </a:prstGeom>
          <a:noFill/>
        </p:spPr>
        <p:txBody>
          <a:bodyPr wrap="square">
            <a:spAutoFit/>
          </a:bodyPr>
          <a:lstStyle/>
          <a:p>
            <a:r>
              <a:rPr lang="uk-UA" dirty="0">
                <a:solidFill>
                  <a:schemeClr val="accent1"/>
                </a:solidFill>
              </a:rPr>
              <a:t>Розпочати процес надання доступу до матеріалів кримінального провадження для сторони захисту через систему</a:t>
            </a:r>
          </a:p>
        </p:txBody>
      </p:sp>
      <p:sp>
        <p:nvSpPr>
          <p:cNvPr id="138" name="TextBox 137">
            <a:extLst>
              <a:ext uri="{FF2B5EF4-FFF2-40B4-BE49-F238E27FC236}">
                <a16:creationId xmlns:a16="http://schemas.microsoft.com/office/drawing/2014/main" id="{F5EA46AD-FD35-63A5-201B-E01E7256CA56}"/>
              </a:ext>
            </a:extLst>
          </p:cNvPr>
          <p:cNvSpPr txBox="1">
            <a:spLocks noGrp="1" noRot="1" noMove="1" noResize="1" noEditPoints="1" noAdjustHandles="1" noChangeArrowheads="1" noChangeShapeType="1"/>
          </p:cNvSpPr>
          <p:nvPr/>
        </p:nvSpPr>
        <p:spPr>
          <a:xfrm>
            <a:off x="7324647" y="4358770"/>
            <a:ext cx="3529843" cy="369332"/>
          </a:xfrm>
          <a:prstGeom prst="rect">
            <a:avLst/>
          </a:prstGeom>
          <a:noFill/>
        </p:spPr>
        <p:txBody>
          <a:bodyPr wrap="square">
            <a:spAutoFit/>
          </a:bodyPr>
          <a:lstStyle/>
          <a:p>
            <a:r>
              <a:rPr lang="uk-UA" dirty="0">
                <a:solidFill>
                  <a:schemeClr val="accent1"/>
                </a:solidFill>
              </a:rPr>
              <a:t>Обліковець речових доказів</a:t>
            </a:r>
          </a:p>
        </p:txBody>
      </p:sp>
      <p:sp>
        <p:nvSpPr>
          <p:cNvPr id="139" name="TextBox 138">
            <a:extLst>
              <a:ext uri="{FF2B5EF4-FFF2-40B4-BE49-F238E27FC236}">
                <a16:creationId xmlns:a16="http://schemas.microsoft.com/office/drawing/2014/main" id="{585B13DE-73C4-4DF6-5CD7-B157BDFAC3E1}"/>
              </a:ext>
            </a:extLst>
          </p:cNvPr>
          <p:cNvSpPr txBox="1">
            <a:spLocks noGrp="1" noRot="1" noMove="1" noResize="1" noEditPoints="1" noAdjustHandles="1" noChangeArrowheads="1" noChangeShapeType="1"/>
          </p:cNvSpPr>
          <p:nvPr/>
        </p:nvSpPr>
        <p:spPr>
          <a:xfrm>
            <a:off x="7324647" y="4911663"/>
            <a:ext cx="3598688" cy="646331"/>
          </a:xfrm>
          <a:prstGeom prst="rect">
            <a:avLst/>
          </a:prstGeom>
          <a:noFill/>
        </p:spPr>
        <p:txBody>
          <a:bodyPr wrap="square">
            <a:spAutoFit/>
          </a:bodyPr>
          <a:lstStyle/>
          <a:p>
            <a:r>
              <a:rPr lang="uk-UA" dirty="0">
                <a:solidFill>
                  <a:schemeClr val="accent1"/>
                </a:solidFill>
              </a:rPr>
              <a:t>Спеціаліст (детектив кримінальної лабораторії)</a:t>
            </a:r>
          </a:p>
        </p:txBody>
      </p:sp>
      <p:sp>
        <p:nvSpPr>
          <p:cNvPr id="140" name="TextBox 139">
            <a:extLst>
              <a:ext uri="{FF2B5EF4-FFF2-40B4-BE49-F238E27FC236}">
                <a16:creationId xmlns:a16="http://schemas.microsoft.com/office/drawing/2014/main" id="{881AF48A-E342-4556-E514-5A19FB1DDA74}"/>
              </a:ext>
            </a:extLst>
          </p:cNvPr>
          <p:cNvSpPr txBox="1">
            <a:spLocks noGrp="1" noRot="1" noMove="1" noResize="1" noEditPoints="1" noAdjustHandles="1" noChangeArrowheads="1" noChangeShapeType="1"/>
          </p:cNvSpPr>
          <p:nvPr/>
        </p:nvSpPr>
        <p:spPr>
          <a:xfrm>
            <a:off x="7324647" y="5722684"/>
            <a:ext cx="1396440" cy="369332"/>
          </a:xfrm>
          <a:prstGeom prst="rect">
            <a:avLst/>
          </a:prstGeom>
          <a:noFill/>
        </p:spPr>
        <p:txBody>
          <a:bodyPr wrap="square">
            <a:spAutoFit/>
          </a:bodyPr>
          <a:lstStyle/>
          <a:p>
            <a:r>
              <a:rPr lang="uk-UA" dirty="0">
                <a:solidFill>
                  <a:schemeClr val="accent1"/>
                </a:solidFill>
              </a:rPr>
              <a:t>Захисник</a:t>
            </a:r>
          </a:p>
        </p:txBody>
      </p:sp>
      <p:sp>
        <p:nvSpPr>
          <p:cNvPr id="141" name="TextBox 140">
            <a:extLst>
              <a:ext uri="{FF2B5EF4-FFF2-40B4-BE49-F238E27FC236}">
                <a16:creationId xmlns:a16="http://schemas.microsoft.com/office/drawing/2014/main" id="{9D0FCD35-60A3-5720-A484-6327F771F2CD}"/>
              </a:ext>
            </a:extLst>
          </p:cNvPr>
          <p:cNvSpPr txBox="1">
            <a:spLocks noGrp="1" noRot="1" noMove="1" noResize="1" noEditPoints="1" noAdjustHandles="1" noChangeArrowheads="1" noChangeShapeType="1"/>
          </p:cNvSpPr>
          <p:nvPr/>
        </p:nvSpPr>
        <p:spPr>
          <a:xfrm>
            <a:off x="410673" y="3588796"/>
            <a:ext cx="5300552" cy="707886"/>
          </a:xfrm>
          <a:prstGeom prst="rect">
            <a:avLst/>
          </a:prstGeom>
          <a:noFill/>
        </p:spPr>
        <p:txBody>
          <a:bodyPr wrap="square">
            <a:spAutoFit/>
          </a:bodyPr>
          <a:lstStyle/>
          <a:p>
            <a:r>
              <a:rPr lang="uk-UA" sz="2000" dirty="0">
                <a:solidFill>
                  <a:schemeClr val="accent1"/>
                </a:solidFill>
              </a:rPr>
              <a:t>Запровадити використання нових типів клопотань у системі для обміну з судом:</a:t>
            </a:r>
          </a:p>
        </p:txBody>
      </p:sp>
      <p:grpSp>
        <p:nvGrpSpPr>
          <p:cNvPr id="147" name="Group 146">
            <a:extLst>
              <a:ext uri="{FF2B5EF4-FFF2-40B4-BE49-F238E27FC236}">
                <a16:creationId xmlns:a16="http://schemas.microsoft.com/office/drawing/2014/main" id="{A391C1CF-A373-C5B7-16BB-33755209EBA5}"/>
              </a:ext>
            </a:extLst>
          </p:cNvPr>
          <p:cNvGrpSpPr>
            <a:grpSpLocks noGrp="1" noUngrp="1" noRot="1" noMove="1" noResize="1"/>
          </p:cNvGrpSpPr>
          <p:nvPr/>
        </p:nvGrpSpPr>
        <p:grpSpPr>
          <a:xfrm>
            <a:off x="508383" y="4253108"/>
            <a:ext cx="805099" cy="939529"/>
            <a:chOff x="548902" y="3807112"/>
            <a:chExt cx="805099" cy="939529"/>
          </a:xfrm>
        </p:grpSpPr>
        <p:pic>
          <p:nvPicPr>
            <p:cNvPr id="14" name="Graphic 13" descr="Pen with solid fill">
              <a:extLst>
                <a:ext uri="{FF2B5EF4-FFF2-40B4-BE49-F238E27FC236}">
                  <a16:creationId xmlns:a16="http://schemas.microsoft.com/office/drawing/2014/main" id="{53A08B20-CB3B-8BB8-0538-E7904BEAC3D2}"/>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850122" y="3807112"/>
              <a:ext cx="457200" cy="457200"/>
            </a:xfrm>
            <a:prstGeom prst="rect">
              <a:avLst/>
            </a:prstGeom>
          </p:spPr>
        </p:pic>
        <p:pic>
          <p:nvPicPr>
            <p:cNvPr id="25" name="Graphic 24" descr="Document outline">
              <a:extLst>
                <a:ext uri="{FF2B5EF4-FFF2-40B4-BE49-F238E27FC236}">
                  <a16:creationId xmlns:a16="http://schemas.microsoft.com/office/drawing/2014/main" id="{59D43EF6-B57B-B90F-6F1A-EE69F80760BD}"/>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548902" y="3856371"/>
              <a:ext cx="731520" cy="731520"/>
            </a:xfrm>
            <a:prstGeom prst="rect">
              <a:avLst/>
            </a:prstGeom>
          </p:spPr>
        </p:pic>
        <p:pic>
          <p:nvPicPr>
            <p:cNvPr id="143" name="Graphic 142" descr="Handcuffs with solid fill">
              <a:extLst>
                <a:ext uri="{FF2B5EF4-FFF2-40B4-BE49-F238E27FC236}">
                  <a16:creationId xmlns:a16="http://schemas.microsoft.com/office/drawing/2014/main" id="{86B5610E-3CB3-A752-4DC9-2E9471DEE867}"/>
                </a:ext>
              </a:extLst>
            </p:cNvPr>
            <p:cNvPicPr>
              <a:picLocks noGrp="1" noRot="1" noChangeAspect="1" noMove="1" noResize="1" noEditPoints="1" noAdjustHandles="1" noChangeArrowheads="1" noChangeShapeType="1" noCrop="1"/>
            </p:cNvPicPr>
            <p:nvPr/>
          </p:nvPicPr>
          <p:blipFill>
            <a:blip r:embed="rId25">
              <a:extLst>
                <a:ext uri="{96DAC541-7B7A-43D3-8B79-37D633B846F1}">
                  <asvg:svgBlip xmlns:asvg="http://schemas.microsoft.com/office/drawing/2016/SVG/main" r:embed="rId26"/>
                </a:ext>
              </a:extLst>
            </a:blip>
            <a:stretch>
              <a:fillRect/>
            </a:stretch>
          </p:blipFill>
          <p:spPr>
            <a:xfrm>
              <a:off x="896801" y="4289441"/>
              <a:ext cx="457200" cy="457200"/>
            </a:xfrm>
            <a:prstGeom prst="rect">
              <a:avLst/>
            </a:prstGeom>
          </p:spPr>
        </p:pic>
      </p:grpSp>
      <p:grpSp>
        <p:nvGrpSpPr>
          <p:cNvPr id="145" name="Group 144">
            <a:extLst>
              <a:ext uri="{FF2B5EF4-FFF2-40B4-BE49-F238E27FC236}">
                <a16:creationId xmlns:a16="http://schemas.microsoft.com/office/drawing/2014/main" id="{B4D9938B-CD41-B33D-3FD0-60FF0BFCF3BD}"/>
              </a:ext>
            </a:extLst>
          </p:cNvPr>
          <p:cNvGrpSpPr>
            <a:grpSpLocks noGrp="1" noUngrp="1" noRot="1" noMove="1" noResize="1"/>
          </p:cNvGrpSpPr>
          <p:nvPr/>
        </p:nvGrpSpPr>
        <p:grpSpPr>
          <a:xfrm>
            <a:off x="5076467" y="4983531"/>
            <a:ext cx="811192" cy="973993"/>
            <a:chOff x="548899" y="4787913"/>
            <a:chExt cx="811192" cy="973993"/>
          </a:xfrm>
        </p:grpSpPr>
        <p:pic>
          <p:nvPicPr>
            <p:cNvPr id="26" name="Graphic 25" descr="Document outline">
              <a:extLst>
                <a:ext uri="{FF2B5EF4-FFF2-40B4-BE49-F238E27FC236}">
                  <a16:creationId xmlns:a16="http://schemas.microsoft.com/office/drawing/2014/main" id="{1314295A-0461-39BD-EE03-D38FA53136D7}"/>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548899" y="4839493"/>
              <a:ext cx="731520" cy="731520"/>
            </a:xfrm>
            <a:prstGeom prst="rect">
              <a:avLst/>
            </a:prstGeom>
          </p:spPr>
        </p:pic>
        <p:pic>
          <p:nvPicPr>
            <p:cNvPr id="43" name="Graphic 42" descr="Pen with solid fill">
              <a:extLst>
                <a:ext uri="{FF2B5EF4-FFF2-40B4-BE49-F238E27FC236}">
                  <a16:creationId xmlns:a16="http://schemas.microsoft.com/office/drawing/2014/main" id="{6606C9DC-BDAE-883D-449A-EDAAD789460A}"/>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850122" y="4787913"/>
              <a:ext cx="457200" cy="457200"/>
            </a:xfrm>
            <a:prstGeom prst="rect">
              <a:avLst/>
            </a:prstGeom>
          </p:spPr>
        </p:pic>
        <p:pic>
          <p:nvPicPr>
            <p:cNvPr id="144" name="Graphic 143" descr="Hourglass 30% with solid fill">
              <a:extLst>
                <a:ext uri="{FF2B5EF4-FFF2-40B4-BE49-F238E27FC236}">
                  <a16:creationId xmlns:a16="http://schemas.microsoft.com/office/drawing/2014/main" id="{D5ADBD97-3B0A-931F-CB71-9C5B6EA8DA99}"/>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902891" y="5304706"/>
              <a:ext cx="457200" cy="457200"/>
            </a:xfrm>
            <a:prstGeom prst="rect">
              <a:avLst/>
            </a:prstGeom>
          </p:spPr>
        </p:pic>
      </p:grpSp>
      <p:sp>
        <p:nvSpPr>
          <p:cNvPr id="148" name="TextBox 147">
            <a:extLst>
              <a:ext uri="{FF2B5EF4-FFF2-40B4-BE49-F238E27FC236}">
                <a16:creationId xmlns:a16="http://schemas.microsoft.com/office/drawing/2014/main" id="{F40F47CD-9825-D2E2-A677-4855378B6BE2}"/>
              </a:ext>
            </a:extLst>
          </p:cNvPr>
          <p:cNvSpPr txBox="1">
            <a:spLocks noGrp="1" noRot="1" noMove="1" noResize="1" noEditPoints="1" noAdjustHandles="1" noChangeArrowheads="1" noChangeShapeType="1"/>
          </p:cNvSpPr>
          <p:nvPr/>
        </p:nvSpPr>
        <p:spPr>
          <a:xfrm>
            <a:off x="6293282" y="3734662"/>
            <a:ext cx="4630053" cy="400110"/>
          </a:xfrm>
          <a:prstGeom prst="rect">
            <a:avLst/>
          </a:prstGeom>
          <a:noFill/>
        </p:spPr>
        <p:txBody>
          <a:bodyPr wrap="square">
            <a:spAutoFit/>
          </a:bodyPr>
          <a:lstStyle/>
          <a:p>
            <a:r>
              <a:rPr lang="uk-UA" sz="2000" dirty="0">
                <a:solidFill>
                  <a:schemeClr val="accent1"/>
                </a:solidFill>
              </a:rPr>
              <a:t>Запровадити нові ролі в системі:</a:t>
            </a:r>
          </a:p>
        </p:txBody>
      </p:sp>
      <p:sp>
        <p:nvSpPr>
          <p:cNvPr id="149" name="TextBox 148">
            <a:extLst>
              <a:ext uri="{FF2B5EF4-FFF2-40B4-BE49-F238E27FC236}">
                <a16:creationId xmlns:a16="http://schemas.microsoft.com/office/drawing/2014/main" id="{66371077-89C9-DE05-F75A-743C0A574F94}"/>
              </a:ext>
            </a:extLst>
          </p:cNvPr>
          <p:cNvSpPr txBox="1">
            <a:spLocks noGrp="1" noRot="1" noMove="1" noResize="1" noEditPoints="1" noAdjustHandles="1" noChangeArrowheads="1" noChangeShapeType="1"/>
          </p:cNvSpPr>
          <p:nvPr/>
        </p:nvSpPr>
        <p:spPr>
          <a:xfrm>
            <a:off x="410673" y="2792587"/>
            <a:ext cx="4184402" cy="707886"/>
          </a:xfrm>
          <a:prstGeom prst="rect">
            <a:avLst/>
          </a:prstGeom>
          <a:noFill/>
        </p:spPr>
        <p:txBody>
          <a:bodyPr wrap="square">
            <a:spAutoFit/>
          </a:bodyPr>
          <a:lstStyle/>
          <a:p>
            <a:r>
              <a:rPr lang="uk-UA" sz="2000" dirty="0">
                <a:solidFill>
                  <a:schemeClr val="accent1"/>
                </a:solidFill>
              </a:rPr>
              <a:t>Збільшити кількість шаблонів процесуальних документів до 70</a:t>
            </a:r>
          </a:p>
        </p:txBody>
      </p:sp>
      <p:sp>
        <p:nvSpPr>
          <p:cNvPr id="152" name="TextBox 151">
            <a:extLst>
              <a:ext uri="{FF2B5EF4-FFF2-40B4-BE49-F238E27FC236}">
                <a16:creationId xmlns:a16="http://schemas.microsoft.com/office/drawing/2014/main" id="{AAC1E504-34ED-BAAB-39DE-8EFD86B8CAAF}"/>
              </a:ext>
            </a:extLst>
          </p:cNvPr>
          <p:cNvSpPr txBox="1">
            <a:spLocks noGrp="1" noRot="1" noMove="1" noResize="1" noEditPoints="1" noAdjustHandles="1" noChangeArrowheads="1" noChangeShapeType="1"/>
          </p:cNvSpPr>
          <p:nvPr/>
        </p:nvSpPr>
        <p:spPr>
          <a:xfrm>
            <a:off x="6293282" y="2756548"/>
            <a:ext cx="4484806" cy="707886"/>
          </a:xfrm>
          <a:prstGeom prst="rect">
            <a:avLst/>
          </a:prstGeom>
          <a:noFill/>
        </p:spPr>
        <p:txBody>
          <a:bodyPr wrap="square">
            <a:spAutoFit/>
          </a:bodyPr>
          <a:lstStyle/>
          <a:p>
            <a:r>
              <a:rPr lang="uk-UA" sz="2000" dirty="0">
                <a:solidFill>
                  <a:schemeClr val="accent1"/>
                </a:solidFill>
              </a:rPr>
              <a:t>Запровадити облік і управління речовими доказами в системі.</a:t>
            </a:r>
          </a:p>
        </p:txBody>
      </p:sp>
      <p:grpSp>
        <p:nvGrpSpPr>
          <p:cNvPr id="165" name="Group 164">
            <a:extLst>
              <a:ext uri="{FF2B5EF4-FFF2-40B4-BE49-F238E27FC236}">
                <a16:creationId xmlns:a16="http://schemas.microsoft.com/office/drawing/2014/main" id="{FB3DD12C-8BA7-FD25-FFAD-167EB5736627}"/>
              </a:ext>
            </a:extLst>
          </p:cNvPr>
          <p:cNvGrpSpPr>
            <a:grpSpLocks noGrp="1" noUngrp="1" noRot="1" noMove="1" noResize="1"/>
          </p:cNvGrpSpPr>
          <p:nvPr/>
        </p:nvGrpSpPr>
        <p:grpSpPr>
          <a:xfrm>
            <a:off x="10859560" y="2664930"/>
            <a:ext cx="993314" cy="914400"/>
            <a:chOff x="9661219" y="278003"/>
            <a:chExt cx="993314" cy="914400"/>
          </a:xfrm>
        </p:grpSpPr>
        <p:pic>
          <p:nvPicPr>
            <p:cNvPr id="156" name="Graphic 155" descr="Filing Box Archive outline">
              <a:extLst>
                <a:ext uri="{FF2B5EF4-FFF2-40B4-BE49-F238E27FC236}">
                  <a16:creationId xmlns:a16="http://schemas.microsoft.com/office/drawing/2014/main" id="{6A84492F-6CDF-CF83-287B-9B897A7960D0}"/>
                </a:ext>
              </a:extLst>
            </p:cNvPr>
            <p:cNvPicPr>
              <a:picLocks noGrp="1" noRot="1" noChangeAspect="1" noMove="1" noResize="1" noEditPoints="1" noAdjustHandles="1" noChangeArrowheads="1" noChangeShapeType="1" noCrop="1"/>
            </p:cNvPicPr>
            <p:nvPr/>
          </p:nvPicPr>
          <p:blipFill>
            <a:blip r:embed="rId27">
              <a:extLst>
                <a:ext uri="{96DAC541-7B7A-43D3-8B79-37D633B846F1}">
                  <asvg:svgBlip xmlns:asvg="http://schemas.microsoft.com/office/drawing/2016/SVG/main" r:embed="rId28"/>
                </a:ext>
              </a:extLst>
            </a:blip>
            <a:stretch>
              <a:fillRect/>
            </a:stretch>
          </p:blipFill>
          <p:spPr>
            <a:xfrm>
              <a:off x="9661219" y="278003"/>
              <a:ext cx="914400" cy="914400"/>
            </a:xfrm>
            <a:prstGeom prst="rect">
              <a:avLst/>
            </a:prstGeom>
          </p:spPr>
        </p:pic>
        <p:pic>
          <p:nvPicPr>
            <p:cNvPr id="158" name="Graphic 157" descr="Fingerprint with solid fill">
              <a:extLst>
                <a:ext uri="{FF2B5EF4-FFF2-40B4-BE49-F238E27FC236}">
                  <a16:creationId xmlns:a16="http://schemas.microsoft.com/office/drawing/2014/main" id="{859AA3FD-5424-4D5A-66FD-2B8FA3D5F107}"/>
                </a:ext>
              </a:extLst>
            </p:cNvPr>
            <p:cNvPicPr>
              <a:picLocks noGrp="1" noRot="1" noChangeAspect="1" noMove="1" noResize="1" noEditPoints="1" noAdjustHandles="1" noChangeArrowheads="1" noChangeShapeType="1" noCrop="1"/>
            </p:cNvPicPr>
            <p:nvPr/>
          </p:nvPicPr>
          <p:blipFill>
            <a:blip r:embed="rId29">
              <a:extLst>
                <a:ext uri="{96DAC541-7B7A-43D3-8B79-37D633B846F1}">
                  <asvg:svgBlip xmlns:asvg="http://schemas.microsoft.com/office/drawing/2016/SVG/main" r:embed="rId30"/>
                </a:ext>
              </a:extLst>
            </a:blip>
            <a:stretch>
              <a:fillRect/>
            </a:stretch>
          </p:blipFill>
          <p:spPr>
            <a:xfrm>
              <a:off x="10219515" y="650671"/>
              <a:ext cx="274320" cy="274320"/>
            </a:xfrm>
            <a:prstGeom prst="rect">
              <a:avLst/>
            </a:prstGeom>
          </p:spPr>
        </p:pic>
        <p:pic>
          <p:nvPicPr>
            <p:cNvPr id="162" name="Graphic 161" descr="Open folder with solid fill">
              <a:extLst>
                <a:ext uri="{FF2B5EF4-FFF2-40B4-BE49-F238E27FC236}">
                  <a16:creationId xmlns:a16="http://schemas.microsoft.com/office/drawing/2014/main" id="{D66E33DD-6C83-051A-0F3C-59C0BE3DDB52}"/>
                </a:ext>
              </a:extLst>
            </p:cNvPr>
            <p:cNvPicPr>
              <a:picLocks noGrp="1" noRot="1" noChangeAspect="1" noMove="1" noResize="1" noEditPoints="1" noAdjustHandles="1" noChangeArrowheads="1" noChangeShapeType="1" noCrop="1"/>
            </p:cNvPicPr>
            <p:nvPr/>
          </p:nvPicPr>
          <p:blipFill>
            <a:blip r:embed="rId31">
              <a:extLst>
                <a:ext uri="{96DAC541-7B7A-43D3-8B79-37D633B846F1}">
                  <asvg:svgBlip xmlns:asvg="http://schemas.microsoft.com/office/drawing/2016/SVG/main" r:embed="rId32"/>
                </a:ext>
              </a:extLst>
            </a:blip>
            <a:stretch>
              <a:fillRect/>
            </a:stretch>
          </p:blipFill>
          <p:spPr>
            <a:xfrm>
              <a:off x="10197333" y="723121"/>
              <a:ext cx="457200" cy="457200"/>
            </a:xfrm>
            <a:prstGeom prst="rect">
              <a:avLst/>
            </a:prstGeom>
          </p:spPr>
        </p:pic>
      </p:grpSp>
      <p:sp>
        <p:nvSpPr>
          <p:cNvPr id="166" name="Rectangle: Rounded Corners 165">
            <a:extLst>
              <a:ext uri="{FF2B5EF4-FFF2-40B4-BE49-F238E27FC236}">
                <a16:creationId xmlns:a16="http://schemas.microsoft.com/office/drawing/2014/main" id="{F05044BA-CD72-486F-8DC9-0484977C73CD}"/>
              </a:ext>
            </a:extLst>
          </p:cNvPr>
          <p:cNvSpPr>
            <a:spLocks noGrp="1" noRot="1" noMove="1" noResize="1" noEditPoints="1" noAdjustHandles="1" noChangeArrowheads="1" noChangeShapeType="1"/>
          </p:cNvSpPr>
          <p:nvPr/>
        </p:nvSpPr>
        <p:spPr>
          <a:xfrm>
            <a:off x="288378" y="1755478"/>
            <a:ext cx="5678943" cy="894426"/>
          </a:xfrm>
          <a:prstGeom prst="roundRect">
            <a:avLst>
              <a:gd name="adj" fmla="val 3591"/>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E1AD7D4F-A0F8-72CB-6B6E-A72D32B1EACC}"/>
              </a:ext>
            </a:extLst>
          </p:cNvPr>
          <p:cNvSpPr>
            <a:spLocks noGrp="1" noRot="1" noMove="1" noResize="1" noEditPoints="1" noAdjustHandles="1" noChangeArrowheads="1" noChangeShapeType="1"/>
          </p:cNvSpPr>
          <p:nvPr/>
        </p:nvSpPr>
        <p:spPr>
          <a:xfrm>
            <a:off x="288378" y="2680260"/>
            <a:ext cx="5678943" cy="894426"/>
          </a:xfrm>
          <a:prstGeom prst="roundRect">
            <a:avLst>
              <a:gd name="adj" fmla="val 3591"/>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D19885A5-1738-F145-112D-E2C17DF6DAFC}"/>
              </a:ext>
            </a:extLst>
          </p:cNvPr>
          <p:cNvSpPr>
            <a:spLocks noGrp="1" noRot="1" noMove="1" noResize="1" noEditPoints="1" noAdjustHandles="1" noChangeArrowheads="1" noChangeShapeType="1"/>
          </p:cNvSpPr>
          <p:nvPr/>
        </p:nvSpPr>
        <p:spPr>
          <a:xfrm>
            <a:off x="6157750" y="3612800"/>
            <a:ext cx="5731472" cy="2629499"/>
          </a:xfrm>
          <a:prstGeom prst="roundRect">
            <a:avLst>
              <a:gd name="adj" fmla="val 1830"/>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CD4C62F1-8D62-8BEC-75BE-C50002AFF11D}"/>
              </a:ext>
            </a:extLst>
          </p:cNvPr>
          <p:cNvSpPr>
            <a:spLocks noGrp="1" noRot="1" noMove="1" noResize="1" noEditPoints="1" noAdjustHandles="1" noChangeArrowheads="1" noChangeShapeType="1"/>
          </p:cNvSpPr>
          <p:nvPr/>
        </p:nvSpPr>
        <p:spPr>
          <a:xfrm>
            <a:off x="288378" y="3612800"/>
            <a:ext cx="5678943" cy="3108357"/>
          </a:xfrm>
          <a:prstGeom prst="roundRect">
            <a:avLst>
              <a:gd name="adj" fmla="val 1450"/>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476654EE-B62B-F070-E1FE-59788EE53B09}"/>
              </a:ext>
            </a:extLst>
          </p:cNvPr>
          <p:cNvSpPr>
            <a:spLocks noGrp="1" noRot="1" noMove="1" noResize="1" noEditPoints="1" noAdjustHandles="1" noChangeArrowheads="1" noChangeShapeType="1"/>
          </p:cNvSpPr>
          <p:nvPr/>
        </p:nvSpPr>
        <p:spPr>
          <a:xfrm>
            <a:off x="6157750" y="2680260"/>
            <a:ext cx="5731472" cy="894426"/>
          </a:xfrm>
          <a:prstGeom prst="roundRect">
            <a:avLst>
              <a:gd name="adj" fmla="val 5969"/>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A10296C0-64C6-0A3F-AA8F-373EFA15AE52}"/>
              </a:ext>
            </a:extLst>
          </p:cNvPr>
          <p:cNvSpPr>
            <a:spLocks noGrp="1" noRot="1" noMove="1" noResize="1" noEditPoints="1" noAdjustHandles="1" noChangeArrowheads="1" noChangeShapeType="1"/>
          </p:cNvSpPr>
          <p:nvPr/>
        </p:nvSpPr>
        <p:spPr>
          <a:xfrm>
            <a:off x="6157750" y="1755478"/>
            <a:ext cx="5731472" cy="894426"/>
          </a:xfrm>
          <a:prstGeom prst="roundRect">
            <a:avLst>
              <a:gd name="adj" fmla="val 3591"/>
            </a:avLst>
          </a:prstGeom>
          <a:noFill/>
          <a:ln w="31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4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7BE4-DCF7-0370-26B7-1B3ED9A9944E}"/>
              </a:ext>
            </a:extLst>
          </p:cNvPr>
          <p:cNvSpPr>
            <a:spLocks noGrp="1" noRot="1" noMove="1" noResize="1" noEditPoints="1" noAdjustHandles="1" noChangeArrowheads="1" noChangeShapeType="1"/>
          </p:cNvSpPr>
          <p:nvPr>
            <p:ph type="title"/>
          </p:nvPr>
        </p:nvSpPr>
        <p:spPr/>
        <p:txBody>
          <a:bodyPr/>
          <a:lstStyle/>
          <a:p>
            <a:r>
              <a:rPr lang="uk-UA" sz="4400" dirty="0"/>
              <a:t>ТРИРІЧНІ АМБІЦІЇ ТА ЗАВДАННЯ</a:t>
            </a:r>
            <a:endParaRPr lang="uk-UA" dirty="0"/>
          </a:p>
        </p:txBody>
      </p:sp>
      <p:sp>
        <p:nvSpPr>
          <p:cNvPr id="5" name="Slide Number Placeholder 4">
            <a:extLst>
              <a:ext uri="{FF2B5EF4-FFF2-40B4-BE49-F238E27FC236}">
                <a16:creationId xmlns:a16="http://schemas.microsoft.com/office/drawing/2014/main" id="{A3B8BADE-BBBE-5977-56FB-4BE823706087}"/>
              </a:ext>
            </a:extLst>
          </p:cNvPr>
          <p:cNvSpPr>
            <a:spLocks noGrp="1" noRot="1" noMove="1" noResize="1" noEditPoints="1" noAdjustHandles="1" noChangeArrowheads="1" noChangeShapeType="1"/>
          </p:cNvSpPr>
          <p:nvPr>
            <p:ph type="sldNum" sz="quarter" idx="4"/>
          </p:nvPr>
        </p:nvSpPr>
        <p:spPr/>
        <p:txBody>
          <a:bodyPr/>
          <a:lstStyle/>
          <a:p>
            <a:fld id="{E6D92E7A-0FE0-49E3-9392-3956CA9BF4B2}" type="slidenum">
              <a:rPr lang="uk-UA" smtClean="0"/>
              <a:pPr/>
              <a:t>5</a:t>
            </a:fld>
            <a:endParaRPr lang="uk-UA" dirty="0"/>
          </a:p>
        </p:txBody>
      </p:sp>
      <p:pic>
        <p:nvPicPr>
          <p:cNvPr id="7" name="Graphic 6" descr="Artificial Intelligence with solid fill">
            <a:extLst>
              <a:ext uri="{FF2B5EF4-FFF2-40B4-BE49-F238E27FC236}">
                <a16:creationId xmlns:a16="http://schemas.microsoft.com/office/drawing/2014/main" id="{8D5649A0-69AE-490F-D1C1-BA09E7A3A2E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6247750" y="5509790"/>
            <a:ext cx="731520" cy="731520"/>
          </a:xfrm>
          <a:prstGeom prst="rect">
            <a:avLst/>
          </a:prstGeom>
        </p:spPr>
      </p:pic>
      <p:sp>
        <p:nvSpPr>
          <p:cNvPr id="8" name="Rectangle: Rounded Corners 7">
            <a:extLst>
              <a:ext uri="{FF2B5EF4-FFF2-40B4-BE49-F238E27FC236}">
                <a16:creationId xmlns:a16="http://schemas.microsoft.com/office/drawing/2014/main" id="{B4F3E5B3-9CE3-F7C9-1934-069A6058EEC6}"/>
              </a:ext>
            </a:extLst>
          </p:cNvPr>
          <p:cNvSpPr>
            <a:spLocks noGrp="1" noRot="1" noMove="1" noResize="1" noEditPoints="1" noAdjustHandles="1" noChangeArrowheads="1" noChangeShapeType="1"/>
          </p:cNvSpPr>
          <p:nvPr/>
        </p:nvSpPr>
        <p:spPr>
          <a:xfrm>
            <a:off x="6157750" y="3612800"/>
            <a:ext cx="5731472" cy="983675"/>
          </a:xfrm>
          <a:prstGeom prst="roundRect">
            <a:avLst>
              <a:gd name="adj" fmla="val 183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grpSp>
        <p:nvGrpSpPr>
          <p:cNvPr id="12" name="Group 11">
            <a:extLst>
              <a:ext uri="{FF2B5EF4-FFF2-40B4-BE49-F238E27FC236}">
                <a16:creationId xmlns:a16="http://schemas.microsoft.com/office/drawing/2014/main" id="{A757C633-13BC-C216-A989-8EEDFEED2BF7}"/>
              </a:ext>
            </a:extLst>
          </p:cNvPr>
          <p:cNvGrpSpPr>
            <a:grpSpLocks noGrp="1" noUngrp="1" noRot="1" noMove="1" noResize="1"/>
          </p:cNvGrpSpPr>
          <p:nvPr/>
        </p:nvGrpSpPr>
        <p:grpSpPr>
          <a:xfrm>
            <a:off x="4789509" y="3056544"/>
            <a:ext cx="1039845" cy="842884"/>
            <a:chOff x="4851268" y="2685215"/>
            <a:chExt cx="1039845" cy="842884"/>
          </a:xfrm>
        </p:grpSpPr>
        <p:pic>
          <p:nvPicPr>
            <p:cNvPr id="13" name="Graphic 12" descr="Contract outline">
              <a:extLst>
                <a:ext uri="{FF2B5EF4-FFF2-40B4-BE49-F238E27FC236}">
                  <a16:creationId xmlns:a16="http://schemas.microsoft.com/office/drawing/2014/main" id="{E7726895-A995-A06D-D7D9-02A1982B403E}"/>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59593" y="2685215"/>
              <a:ext cx="731520" cy="731520"/>
            </a:xfrm>
            <a:prstGeom prst="rect">
              <a:avLst/>
            </a:prstGeom>
          </p:spPr>
        </p:pic>
        <p:sp>
          <p:nvSpPr>
            <p:cNvPr id="14" name="TextBox 13">
              <a:extLst>
                <a:ext uri="{FF2B5EF4-FFF2-40B4-BE49-F238E27FC236}">
                  <a16:creationId xmlns:a16="http://schemas.microsoft.com/office/drawing/2014/main" id="{52A62ACF-F3F9-2301-7620-48AEF101D6C4}"/>
                </a:ext>
              </a:extLst>
            </p:cNvPr>
            <p:cNvSpPr txBox="1">
              <a:spLocks noGrp="1" noRot="1" noMove="1" noResize="1" noEditPoints="1" noAdjustHandles="1" noChangeArrowheads="1" noChangeShapeType="1"/>
            </p:cNvSpPr>
            <p:nvPr/>
          </p:nvSpPr>
          <p:spPr>
            <a:xfrm>
              <a:off x="4851268" y="2974101"/>
              <a:ext cx="611065" cy="553998"/>
            </a:xfrm>
            <a:prstGeom prst="rect">
              <a:avLst/>
            </a:prstGeom>
            <a:noFill/>
          </p:spPr>
          <p:txBody>
            <a:bodyPr wrap="none" rtlCol="0">
              <a:spAutoFit/>
            </a:bodyPr>
            <a:lstStyle/>
            <a:p>
              <a:r>
                <a:rPr lang="uk-UA" sz="3000" b="1" dirty="0">
                  <a:solidFill>
                    <a:schemeClr val="bg1"/>
                  </a:solidFill>
                </a:rPr>
                <a:t>90</a:t>
              </a:r>
            </a:p>
          </p:txBody>
        </p:sp>
      </p:grpSp>
      <p:sp>
        <p:nvSpPr>
          <p:cNvPr id="19" name="TextBox 18">
            <a:extLst>
              <a:ext uri="{FF2B5EF4-FFF2-40B4-BE49-F238E27FC236}">
                <a16:creationId xmlns:a16="http://schemas.microsoft.com/office/drawing/2014/main" id="{D9A4A6F1-ADB8-A240-3169-550560AC5C6B}"/>
              </a:ext>
            </a:extLst>
          </p:cNvPr>
          <p:cNvSpPr txBox="1">
            <a:spLocks noGrp="1" noRot="1" noMove="1" noResize="1" noEditPoints="1" noAdjustHandles="1" noChangeArrowheads="1" noChangeShapeType="1"/>
          </p:cNvSpPr>
          <p:nvPr/>
        </p:nvSpPr>
        <p:spPr>
          <a:xfrm>
            <a:off x="1199124" y="1791067"/>
            <a:ext cx="4768198" cy="1169551"/>
          </a:xfrm>
          <a:prstGeom prst="rect">
            <a:avLst/>
          </a:prstGeom>
          <a:noFill/>
        </p:spPr>
        <p:txBody>
          <a:bodyPr wrap="square">
            <a:spAutoFit/>
          </a:bodyPr>
          <a:lstStyle/>
          <a:p>
            <a:r>
              <a:rPr lang="uk-UA" sz="1400" dirty="0">
                <a:solidFill>
                  <a:schemeClr val="bg1"/>
                </a:solidFill>
              </a:rPr>
              <a:t>Удосконалити інтеграцію іКейс з ЄРДР (повністю синхронізувати рух справи: реєстрація, призначення групи слідчих, призначення групи прокурорів, об’єднання, виділення, зупинення, закриття, направлення в суд).</a:t>
            </a:r>
          </a:p>
        </p:txBody>
      </p:sp>
      <p:sp>
        <p:nvSpPr>
          <p:cNvPr id="29" name="TextBox 28">
            <a:extLst>
              <a:ext uri="{FF2B5EF4-FFF2-40B4-BE49-F238E27FC236}">
                <a16:creationId xmlns:a16="http://schemas.microsoft.com/office/drawing/2014/main" id="{DE52055F-D6B1-E209-0B42-284926A1B1B3}"/>
              </a:ext>
            </a:extLst>
          </p:cNvPr>
          <p:cNvSpPr txBox="1">
            <a:spLocks noGrp="1" noRot="1" noMove="1" noResize="1" noEditPoints="1" noAdjustHandles="1" noChangeArrowheads="1" noChangeShapeType="1"/>
          </p:cNvSpPr>
          <p:nvPr/>
        </p:nvSpPr>
        <p:spPr>
          <a:xfrm>
            <a:off x="405101" y="5073085"/>
            <a:ext cx="4597715" cy="830997"/>
          </a:xfrm>
          <a:prstGeom prst="rect">
            <a:avLst/>
          </a:prstGeom>
          <a:noFill/>
        </p:spPr>
        <p:txBody>
          <a:bodyPr wrap="square">
            <a:spAutoFit/>
          </a:bodyPr>
          <a:lstStyle/>
          <a:p>
            <a:r>
              <a:rPr lang="uk-UA" sz="1600" dirty="0">
                <a:solidFill>
                  <a:schemeClr val="bg1"/>
                </a:solidFill>
              </a:rPr>
              <a:t>Інтегрувати систему резервного сховища електронних доказів у кримінальному провадженні.</a:t>
            </a:r>
          </a:p>
        </p:txBody>
      </p:sp>
      <p:sp>
        <p:nvSpPr>
          <p:cNvPr id="30" name="TextBox 29">
            <a:extLst>
              <a:ext uri="{FF2B5EF4-FFF2-40B4-BE49-F238E27FC236}">
                <a16:creationId xmlns:a16="http://schemas.microsoft.com/office/drawing/2014/main" id="{4874E6F0-457E-26C7-0592-ED21A38A9D3B}"/>
              </a:ext>
            </a:extLst>
          </p:cNvPr>
          <p:cNvSpPr txBox="1">
            <a:spLocks noGrp="1" noRot="1" noMove="1" noResize="1" noEditPoints="1" noAdjustHandles="1" noChangeArrowheads="1" noChangeShapeType="1"/>
          </p:cNvSpPr>
          <p:nvPr/>
        </p:nvSpPr>
        <p:spPr>
          <a:xfrm>
            <a:off x="1419076" y="5981770"/>
            <a:ext cx="4515194" cy="707886"/>
          </a:xfrm>
          <a:prstGeom prst="rect">
            <a:avLst/>
          </a:prstGeom>
          <a:noFill/>
        </p:spPr>
        <p:txBody>
          <a:bodyPr wrap="square">
            <a:spAutoFit/>
          </a:bodyPr>
          <a:lstStyle/>
          <a:p>
            <a:r>
              <a:rPr lang="uk-UA" sz="2000" dirty="0">
                <a:solidFill>
                  <a:schemeClr val="bg1"/>
                </a:solidFill>
              </a:rPr>
              <a:t>Розробити електронний кабінет захисника в системі</a:t>
            </a:r>
          </a:p>
        </p:txBody>
      </p:sp>
      <p:sp>
        <p:nvSpPr>
          <p:cNvPr id="31" name="TextBox 30">
            <a:extLst>
              <a:ext uri="{FF2B5EF4-FFF2-40B4-BE49-F238E27FC236}">
                <a16:creationId xmlns:a16="http://schemas.microsoft.com/office/drawing/2014/main" id="{7C3CEE59-179F-314C-BEFD-9420F2136F3B}"/>
              </a:ext>
            </a:extLst>
          </p:cNvPr>
          <p:cNvSpPr txBox="1">
            <a:spLocks noGrp="1" noRot="1" noMove="1" noResize="1" noEditPoints="1" noAdjustHandles="1" noChangeArrowheads="1" noChangeShapeType="1"/>
          </p:cNvSpPr>
          <p:nvPr/>
        </p:nvSpPr>
        <p:spPr>
          <a:xfrm>
            <a:off x="6979270" y="5531947"/>
            <a:ext cx="4890387" cy="707886"/>
          </a:xfrm>
          <a:prstGeom prst="rect">
            <a:avLst/>
          </a:prstGeom>
          <a:noFill/>
        </p:spPr>
        <p:txBody>
          <a:bodyPr wrap="square">
            <a:spAutoFit/>
          </a:bodyPr>
          <a:lstStyle/>
          <a:p>
            <a:r>
              <a:rPr lang="uk-UA" sz="2000" dirty="0">
                <a:solidFill>
                  <a:schemeClr val="bg1"/>
                </a:solidFill>
              </a:rPr>
              <a:t>Впровадити штучний інтелект в роботу системи </a:t>
            </a:r>
          </a:p>
        </p:txBody>
      </p:sp>
      <p:sp>
        <p:nvSpPr>
          <p:cNvPr id="32" name="TextBox 31">
            <a:extLst>
              <a:ext uri="{FF2B5EF4-FFF2-40B4-BE49-F238E27FC236}">
                <a16:creationId xmlns:a16="http://schemas.microsoft.com/office/drawing/2014/main" id="{5E396271-0F9D-2AC1-F256-0272EA1EE54A}"/>
              </a:ext>
            </a:extLst>
          </p:cNvPr>
          <p:cNvSpPr txBox="1">
            <a:spLocks noGrp="1" noRot="1" noMove="1" noResize="1" noEditPoints="1" noAdjustHandles="1" noChangeArrowheads="1" noChangeShapeType="1"/>
          </p:cNvSpPr>
          <p:nvPr/>
        </p:nvSpPr>
        <p:spPr>
          <a:xfrm>
            <a:off x="6979270" y="1764639"/>
            <a:ext cx="4890387" cy="1015663"/>
          </a:xfrm>
          <a:prstGeom prst="rect">
            <a:avLst/>
          </a:prstGeom>
          <a:noFill/>
        </p:spPr>
        <p:txBody>
          <a:bodyPr wrap="square">
            <a:spAutoFit/>
          </a:bodyPr>
          <a:lstStyle/>
          <a:p>
            <a:r>
              <a:rPr lang="uk-UA" sz="1500" dirty="0">
                <a:solidFill>
                  <a:schemeClr val="bg1"/>
                </a:solidFill>
              </a:rPr>
              <a:t>Удосконалити інтеграцію іКейс з автоматизованою системою документообігу суду “Д-3”, в тому числі для синхронізації з Електронним судом (електронний кабінет).</a:t>
            </a:r>
          </a:p>
        </p:txBody>
      </p:sp>
      <p:sp>
        <p:nvSpPr>
          <p:cNvPr id="33" name="TextBox 32">
            <a:extLst>
              <a:ext uri="{FF2B5EF4-FFF2-40B4-BE49-F238E27FC236}">
                <a16:creationId xmlns:a16="http://schemas.microsoft.com/office/drawing/2014/main" id="{4020CF51-0B89-82EE-E6DF-28C6734B9C66}"/>
              </a:ext>
            </a:extLst>
          </p:cNvPr>
          <p:cNvSpPr txBox="1">
            <a:spLocks noGrp="1" noRot="1" noMove="1" noResize="1" noEditPoints="1" noAdjustHandles="1" noChangeArrowheads="1" noChangeShapeType="1"/>
          </p:cNvSpPr>
          <p:nvPr/>
        </p:nvSpPr>
        <p:spPr>
          <a:xfrm>
            <a:off x="6278682" y="4692117"/>
            <a:ext cx="4818406" cy="707886"/>
          </a:xfrm>
          <a:prstGeom prst="rect">
            <a:avLst/>
          </a:prstGeom>
          <a:noFill/>
        </p:spPr>
        <p:txBody>
          <a:bodyPr wrap="square">
            <a:spAutoFit/>
          </a:bodyPr>
          <a:lstStyle/>
          <a:p>
            <a:r>
              <a:rPr lang="uk-UA" sz="2000" dirty="0">
                <a:solidFill>
                  <a:schemeClr val="bg1"/>
                </a:solidFill>
              </a:rPr>
              <a:t>Впровадити аналітичний блок в роботу системи</a:t>
            </a:r>
          </a:p>
        </p:txBody>
      </p:sp>
      <p:sp>
        <p:nvSpPr>
          <p:cNvPr id="36" name="TextBox 35">
            <a:extLst>
              <a:ext uri="{FF2B5EF4-FFF2-40B4-BE49-F238E27FC236}">
                <a16:creationId xmlns:a16="http://schemas.microsoft.com/office/drawing/2014/main" id="{72A83E00-5A3A-77EA-FF1F-3F0D245D4441}"/>
              </a:ext>
            </a:extLst>
          </p:cNvPr>
          <p:cNvSpPr txBox="1">
            <a:spLocks noGrp="1" noRot="1" noMove="1" noResize="1" noEditPoints="1" noAdjustHandles="1" noChangeArrowheads="1" noChangeShapeType="1"/>
          </p:cNvSpPr>
          <p:nvPr/>
        </p:nvSpPr>
        <p:spPr>
          <a:xfrm>
            <a:off x="1199123" y="3950347"/>
            <a:ext cx="4768197" cy="1077218"/>
          </a:xfrm>
          <a:prstGeom prst="rect">
            <a:avLst/>
          </a:prstGeom>
          <a:noFill/>
        </p:spPr>
        <p:txBody>
          <a:bodyPr wrap="square">
            <a:spAutoFit/>
          </a:bodyPr>
          <a:lstStyle/>
          <a:p>
            <a:r>
              <a:rPr lang="uk-UA" sz="1600" dirty="0">
                <a:solidFill>
                  <a:schemeClr val="bg1"/>
                </a:solidFill>
              </a:rPr>
              <a:t>Розвиток інтеграції іКейс з ЄСІТС (для того, щоб забезпечити єдиний потік інформації та матеріалів кримінального провадження від органу досудового розслідування до суду).</a:t>
            </a:r>
          </a:p>
        </p:txBody>
      </p:sp>
      <p:sp>
        <p:nvSpPr>
          <p:cNvPr id="45" name="TextBox 44">
            <a:extLst>
              <a:ext uri="{FF2B5EF4-FFF2-40B4-BE49-F238E27FC236}">
                <a16:creationId xmlns:a16="http://schemas.microsoft.com/office/drawing/2014/main" id="{0C686F99-B768-D8C9-83AE-82824FFE3117}"/>
              </a:ext>
            </a:extLst>
          </p:cNvPr>
          <p:cNvSpPr txBox="1">
            <a:spLocks noGrp="1" noRot="1" noMove="1" noResize="1" noEditPoints="1" noAdjustHandles="1" noChangeArrowheads="1" noChangeShapeType="1"/>
          </p:cNvSpPr>
          <p:nvPr/>
        </p:nvSpPr>
        <p:spPr>
          <a:xfrm>
            <a:off x="6979270" y="3657686"/>
            <a:ext cx="4890387" cy="954107"/>
          </a:xfrm>
          <a:prstGeom prst="rect">
            <a:avLst/>
          </a:prstGeom>
          <a:noFill/>
        </p:spPr>
        <p:txBody>
          <a:bodyPr wrap="square">
            <a:spAutoFit/>
          </a:bodyPr>
          <a:lstStyle/>
          <a:p>
            <a:r>
              <a:rPr lang="uk-UA" sz="1400" dirty="0">
                <a:solidFill>
                  <a:schemeClr val="bg1"/>
                </a:solidFill>
              </a:rPr>
              <a:t>Забезпечити оновлену систему статистичного збору про розслідування, що потрібно для підвищення якості управлінської діяльності (управління ресурсами; управління цілями; управління справами; тощо).</a:t>
            </a:r>
          </a:p>
        </p:txBody>
      </p:sp>
      <p:sp>
        <p:nvSpPr>
          <p:cNvPr id="46" name="TextBox 45">
            <a:extLst>
              <a:ext uri="{FF2B5EF4-FFF2-40B4-BE49-F238E27FC236}">
                <a16:creationId xmlns:a16="http://schemas.microsoft.com/office/drawing/2014/main" id="{C7A989C1-A58F-7811-8D5D-1106AA2C8BB4}"/>
              </a:ext>
            </a:extLst>
          </p:cNvPr>
          <p:cNvSpPr txBox="1">
            <a:spLocks noGrp="1" noRot="1" noMove="1" noResize="1" noEditPoints="1" noAdjustHandles="1" noChangeArrowheads="1" noChangeShapeType="1"/>
          </p:cNvSpPr>
          <p:nvPr/>
        </p:nvSpPr>
        <p:spPr>
          <a:xfrm>
            <a:off x="410672" y="3005650"/>
            <a:ext cx="4378835" cy="830997"/>
          </a:xfrm>
          <a:prstGeom prst="rect">
            <a:avLst/>
          </a:prstGeom>
          <a:noFill/>
        </p:spPr>
        <p:txBody>
          <a:bodyPr wrap="square">
            <a:spAutoFit/>
          </a:bodyPr>
          <a:lstStyle/>
          <a:p>
            <a:r>
              <a:rPr lang="uk-UA" sz="1600" dirty="0">
                <a:solidFill>
                  <a:schemeClr val="bg1"/>
                </a:solidFill>
              </a:rPr>
              <a:t>Ввести в експлуатацію 90 форм і шаблонів процесуальних документів, що забезпечить виконання 99% слідчих дій в системі</a:t>
            </a:r>
          </a:p>
        </p:txBody>
      </p:sp>
      <p:sp>
        <p:nvSpPr>
          <p:cNvPr id="47" name="TextBox 46">
            <a:extLst>
              <a:ext uri="{FF2B5EF4-FFF2-40B4-BE49-F238E27FC236}">
                <a16:creationId xmlns:a16="http://schemas.microsoft.com/office/drawing/2014/main" id="{45D3C19F-9740-C3E9-A5C1-8107EA24FFED}"/>
              </a:ext>
            </a:extLst>
          </p:cNvPr>
          <p:cNvSpPr txBox="1">
            <a:spLocks noGrp="1" noRot="1" noMove="1" noResize="1" noEditPoints="1" noAdjustHandles="1" noChangeArrowheads="1" noChangeShapeType="1"/>
          </p:cNvSpPr>
          <p:nvPr/>
        </p:nvSpPr>
        <p:spPr>
          <a:xfrm>
            <a:off x="6247750" y="2827572"/>
            <a:ext cx="4867094" cy="707886"/>
          </a:xfrm>
          <a:prstGeom prst="rect">
            <a:avLst/>
          </a:prstGeom>
          <a:noFill/>
        </p:spPr>
        <p:txBody>
          <a:bodyPr wrap="square">
            <a:spAutoFit/>
          </a:bodyPr>
          <a:lstStyle/>
          <a:p>
            <a:r>
              <a:rPr lang="uk-UA" sz="2000" dirty="0">
                <a:solidFill>
                  <a:schemeClr val="bg1"/>
                </a:solidFill>
              </a:rPr>
              <a:t>Розробити концепцію мобільного додатку іКейс для слідчого і прокурора</a:t>
            </a:r>
          </a:p>
        </p:txBody>
      </p:sp>
      <p:sp>
        <p:nvSpPr>
          <p:cNvPr id="52" name="Rectangle: Rounded Corners 51">
            <a:extLst>
              <a:ext uri="{FF2B5EF4-FFF2-40B4-BE49-F238E27FC236}">
                <a16:creationId xmlns:a16="http://schemas.microsoft.com/office/drawing/2014/main" id="{B0066A86-F643-8471-E137-A3FAB55AB82C}"/>
              </a:ext>
            </a:extLst>
          </p:cNvPr>
          <p:cNvSpPr>
            <a:spLocks noGrp="1" noRot="1" noMove="1" noResize="1" noEditPoints="1" noAdjustHandles="1" noChangeArrowheads="1" noChangeShapeType="1"/>
          </p:cNvSpPr>
          <p:nvPr/>
        </p:nvSpPr>
        <p:spPr>
          <a:xfrm>
            <a:off x="288378" y="1755477"/>
            <a:ext cx="5678943" cy="1198665"/>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53" name="Rectangle: Rounded Corners 52">
            <a:extLst>
              <a:ext uri="{FF2B5EF4-FFF2-40B4-BE49-F238E27FC236}">
                <a16:creationId xmlns:a16="http://schemas.microsoft.com/office/drawing/2014/main" id="{A4F3D08D-0A2B-A152-6DE1-C950E1DE653C}"/>
              </a:ext>
            </a:extLst>
          </p:cNvPr>
          <p:cNvSpPr>
            <a:spLocks noGrp="1" noRot="1" noMove="1" noResize="1" noEditPoints="1" noAdjustHandles="1" noChangeArrowheads="1" noChangeShapeType="1"/>
          </p:cNvSpPr>
          <p:nvPr/>
        </p:nvSpPr>
        <p:spPr>
          <a:xfrm>
            <a:off x="288378" y="2973225"/>
            <a:ext cx="5678943" cy="894426"/>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54" name="Rectangle: Rounded Corners 53">
            <a:extLst>
              <a:ext uri="{FF2B5EF4-FFF2-40B4-BE49-F238E27FC236}">
                <a16:creationId xmlns:a16="http://schemas.microsoft.com/office/drawing/2014/main" id="{564445CE-38C1-474B-E849-01EA171DAD2C}"/>
              </a:ext>
            </a:extLst>
          </p:cNvPr>
          <p:cNvSpPr>
            <a:spLocks noGrp="1" noRot="1" noMove="1" noResize="1" noEditPoints="1" noAdjustHandles="1" noChangeArrowheads="1" noChangeShapeType="1"/>
          </p:cNvSpPr>
          <p:nvPr/>
        </p:nvSpPr>
        <p:spPr>
          <a:xfrm>
            <a:off x="288378" y="3896889"/>
            <a:ext cx="5678943" cy="1172263"/>
          </a:xfrm>
          <a:prstGeom prst="roundRect">
            <a:avLst>
              <a:gd name="adj" fmla="val 145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55" name="Rectangle: Rounded Corners 54">
            <a:extLst>
              <a:ext uri="{FF2B5EF4-FFF2-40B4-BE49-F238E27FC236}">
                <a16:creationId xmlns:a16="http://schemas.microsoft.com/office/drawing/2014/main" id="{4D8570D7-F581-5490-47F3-9081AC6CC916}"/>
              </a:ext>
            </a:extLst>
          </p:cNvPr>
          <p:cNvSpPr>
            <a:spLocks noGrp="1" noRot="1" noMove="1" noResize="1" noEditPoints="1" noAdjustHandles="1" noChangeArrowheads="1" noChangeShapeType="1"/>
          </p:cNvSpPr>
          <p:nvPr/>
        </p:nvSpPr>
        <p:spPr>
          <a:xfrm>
            <a:off x="6157750" y="2769040"/>
            <a:ext cx="5731472" cy="804672"/>
          </a:xfrm>
          <a:prstGeom prst="roundRect">
            <a:avLst>
              <a:gd name="adj" fmla="val 5969"/>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56" name="Rectangle: Rounded Corners 55">
            <a:extLst>
              <a:ext uri="{FF2B5EF4-FFF2-40B4-BE49-F238E27FC236}">
                <a16:creationId xmlns:a16="http://schemas.microsoft.com/office/drawing/2014/main" id="{785D7EFA-1349-1523-7028-AE913D4BAD21}"/>
              </a:ext>
            </a:extLst>
          </p:cNvPr>
          <p:cNvSpPr>
            <a:spLocks noGrp="1" noRot="1" noMove="1" noResize="1" noEditPoints="1" noAdjustHandles="1" noChangeArrowheads="1" noChangeShapeType="1"/>
          </p:cNvSpPr>
          <p:nvPr/>
        </p:nvSpPr>
        <p:spPr>
          <a:xfrm>
            <a:off x="6157750" y="1755478"/>
            <a:ext cx="5731472" cy="974474"/>
          </a:xfrm>
          <a:prstGeom prst="roundRect">
            <a:avLst>
              <a:gd name="adj" fmla="val 3591"/>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pic>
        <p:nvPicPr>
          <p:cNvPr id="58" name="Graphic 57" descr="Smart Phone with solid fill">
            <a:extLst>
              <a:ext uri="{FF2B5EF4-FFF2-40B4-BE49-F238E27FC236}">
                <a16:creationId xmlns:a16="http://schemas.microsoft.com/office/drawing/2014/main" id="{B9D6ED8E-D076-6E5E-5F6D-655BDEA7C4B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11128820" y="2814669"/>
            <a:ext cx="731520" cy="731520"/>
          </a:xfrm>
          <a:prstGeom prst="rect">
            <a:avLst/>
          </a:prstGeom>
        </p:spPr>
      </p:pic>
      <p:pic>
        <p:nvPicPr>
          <p:cNvPr id="64" name="Graphic 63" descr="Office worker male with solid fill">
            <a:extLst>
              <a:ext uri="{FF2B5EF4-FFF2-40B4-BE49-F238E27FC236}">
                <a16:creationId xmlns:a16="http://schemas.microsoft.com/office/drawing/2014/main" id="{C39E95F7-A9DC-540D-097C-C287A4CB117B}"/>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892274" y="6204497"/>
            <a:ext cx="457200" cy="457200"/>
          </a:xfrm>
          <a:prstGeom prst="rect">
            <a:avLst/>
          </a:prstGeom>
        </p:spPr>
      </p:pic>
      <p:pic>
        <p:nvPicPr>
          <p:cNvPr id="66" name="Graphic 65" descr="Browser window outline">
            <a:extLst>
              <a:ext uri="{FF2B5EF4-FFF2-40B4-BE49-F238E27FC236}">
                <a16:creationId xmlns:a16="http://schemas.microsoft.com/office/drawing/2014/main" id="{E4AA3DFA-E505-ABDA-76E6-764E643C83B0}"/>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405323" y="5904083"/>
            <a:ext cx="731520" cy="731520"/>
          </a:xfrm>
          <a:prstGeom prst="rect">
            <a:avLst/>
          </a:prstGeom>
        </p:spPr>
      </p:pic>
      <p:pic>
        <p:nvPicPr>
          <p:cNvPr id="68" name="Graphic 67" descr="Open folder with solid fill">
            <a:extLst>
              <a:ext uri="{FF2B5EF4-FFF2-40B4-BE49-F238E27FC236}">
                <a16:creationId xmlns:a16="http://schemas.microsoft.com/office/drawing/2014/main" id="{EC963275-FCBF-071B-B2FF-F51BCCA97EE9}"/>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4978702" y="5456423"/>
            <a:ext cx="457200" cy="457200"/>
          </a:xfrm>
          <a:prstGeom prst="rect">
            <a:avLst/>
          </a:prstGeom>
        </p:spPr>
      </p:pic>
      <p:pic>
        <p:nvPicPr>
          <p:cNvPr id="70" name="Graphic 69" descr="Database outline">
            <a:extLst>
              <a:ext uri="{FF2B5EF4-FFF2-40B4-BE49-F238E27FC236}">
                <a16:creationId xmlns:a16="http://schemas.microsoft.com/office/drawing/2014/main" id="{B94002B2-9DD9-2D6F-733B-98857226176E}"/>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5145774" y="5146161"/>
            <a:ext cx="731520" cy="731520"/>
          </a:xfrm>
          <a:prstGeom prst="rect">
            <a:avLst/>
          </a:prstGeom>
        </p:spPr>
      </p:pic>
      <p:pic>
        <p:nvPicPr>
          <p:cNvPr id="72" name="Graphic 71" descr="Fingerprint with solid fill">
            <a:extLst>
              <a:ext uri="{FF2B5EF4-FFF2-40B4-BE49-F238E27FC236}">
                <a16:creationId xmlns:a16="http://schemas.microsoft.com/office/drawing/2014/main" id="{A09F0FC1-076D-6AA4-6CD4-CA4E42E1E43D}"/>
              </a:ext>
            </a:extLst>
          </p:cNvPr>
          <p:cNvPicPr>
            <a:picLocks noGrp="1" noRot="1" noChangeAspect="1" noMove="1" noResize="1" noEditPoints="1" noAdjustHandles="1" noChangeArrowheads="1" noChangeShapeType="1" noCrop="1"/>
          </p:cNvPicPr>
          <p:nvPr/>
        </p:nvPicPr>
        <p:blipFill>
          <a:blip r:embed="rId17">
            <a:extLst>
              <a:ext uri="{96DAC541-7B7A-43D3-8B79-37D633B846F1}">
                <asvg:svgBlip xmlns:asvg="http://schemas.microsoft.com/office/drawing/2016/SVG/main" r:embed="rId18"/>
              </a:ext>
            </a:extLst>
          </a:blip>
          <a:stretch>
            <a:fillRect/>
          </a:stretch>
        </p:blipFill>
        <p:spPr>
          <a:xfrm>
            <a:off x="5082199" y="5410703"/>
            <a:ext cx="274320" cy="274320"/>
          </a:xfrm>
          <a:prstGeom prst="rect">
            <a:avLst/>
          </a:prstGeom>
        </p:spPr>
      </p:pic>
      <p:sp>
        <p:nvSpPr>
          <p:cNvPr id="73" name="Rectangle: Rounded Corners 72">
            <a:extLst>
              <a:ext uri="{FF2B5EF4-FFF2-40B4-BE49-F238E27FC236}">
                <a16:creationId xmlns:a16="http://schemas.microsoft.com/office/drawing/2014/main" id="{5D665147-E618-EB6F-D6B0-CA36DD7A5AA6}"/>
              </a:ext>
            </a:extLst>
          </p:cNvPr>
          <p:cNvSpPr>
            <a:spLocks noGrp="1" noRot="1" noMove="1" noResize="1" noEditPoints="1" noAdjustHandles="1" noChangeArrowheads="1" noChangeShapeType="1"/>
          </p:cNvSpPr>
          <p:nvPr/>
        </p:nvSpPr>
        <p:spPr>
          <a:xfrm>
            <a:off x="288377" y="5100555"/>
            <a:ext cx="5678943" cy="803527"/>
          </a:xfrm>
          <a:prstGeom prst="roundRect">
            <a:avLst>
              <a:gd name="adj" fmla="val 145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74" name="Rectangle: Rounded Corners 73">
            <a:extLst>
              <a:ext uri="{FF2B5EF4-FFF2-40B4-BE49-F238E27FC236}">
                <a16:creationId xmlns:a16="http://schemas.microsoft.com/office/drawing/2014/main" id="{E40246E8-63C9-3B40-76A9-1F34710DB727}"/>
              </a:ext>
            </a:extLst>
          </p:cNvPr>
          <p:cNvSpPr>
            <a:spLocks noGrp="1" noRot="1" noMove="1" noResize="1" noEditPoints="1" noAdjustHandles="1" noChangeArrowheads="1" noChangeShapeType="1"/>
          </p:cNvSpPr>
          <p:nvPr/>
        </p:nvSpPr>
        <p:spPr>
          <a:xfrm>
            <a:off x="288377" y="5939053"/>
            <a:ext cx="5678943" cy="731521"/>
          </a:xfrm>
          <a:prstGeom prst="roundRect">
            <a:avLst>
              <a:gd name="adj" fmla="val 145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75" name="Rectangle: Rounded Corners 74">
            <a:extLst>
              <a:ext uri="{FF2B5EF4-FFF2-40B4-BE49-F238E27FC236}">
                <a16:creationId xmlns:a16="http://schemas.microsoft.com/office/drawing/2014/main" id="{2368F3E5-95F6-EB3B-F85C-338F610BCAF1}"/>
              </a:ext>
            </a:extLst>
          </p:cNvPr>
          <p:cNvSpPr>
            <a:spLocks noGrp="1" noRot="1" noMove="1" noResize="1" noEditPoints="1" noAdjustHandles="1" noChangeArrowheads="1" noChangeShapeType="1"/>
          </p:cNvSpPr>
          <p:nvPr/>
        </p:nvSpPr>
        <p:spPr>
          <a:xfrm>
            <a:off x="6157750" y="4635061"/>
            <a:ext cx="5731472" cy="803527"/>
          </a:xfrm>
          <a:prstGeom prst="roundRect">
            <a:avLst>
              <a:gd name="adj" fmla="val 183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sp>
        <p:nvSpPr>
          <p:cNvPr id="76" name="Rectangle: Rounded Corners 75">
            <a:extLst>
              <a:ext uri="{FF2B5EF4-FFF2-40B4-BE49-F238E27FC236}">
                <a16:creationId xmlns:a16="http://schemas.microsoft.com/office/drawing/2014/main" id="{7FDA20CD-1273-4798-27F8-7D240B080EB0}"/>
              </a:ext>
            </a:extLst>
          </p:cNvPr>
          <p:cNvSpPr>
            <a:spLocks noGrp="1" noRot="1" noMove="1" noResize="1" noEditPoints="1" noAdjustHandles="1" noChangeArrowheads="1" noChangeShapeType="1"/>
          </p:cNvSpPr>
          <p:nvPr/>
        </p:nvSpPr>
        <p:spPr>
          <a:xfrm>
            <a:off x="6157750" y="5474278"/>
            <a:ext cx="5731472" cy="801244"/>
          </a:xfrm>
          <a:prstGeom prst="roundRect">
            <a:avLst>
              <a:gd name="adj" fmla="val 1830"/>
            </a:avLst>
          </a:prstGeom>
          <a:noFill/>
          <a:ln w="3175">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bg1"/>
              </a:solidFill>
            </a:endParaRPr>
          </a:p>
        </p:txBody>
      </p:sp>
      <p:pic>
        <p:nvPicPr>
          <p:cNvPr id="78" name="Graphic 77" descr="Statistics with solid fill">
            <a:extLst>
              <a:ext uri="{FF2B5EF4-FFF2-40B4-BE49-F238E27FC236}">
                <a16:creationId xmlns:a16="http://schemas.microsoft.com/office/drawing/2014/main" id="{BB51C113-3FC1-172E-EF29-684D82A1700F}"/>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11063569" y="4698056"/>
            <a:ext cx="731520" cy="731520"/>
          </a:xfrm>
          <a:prstGeom prst="rect">
            <a:avLst/>
          </a:prstGeom>
        </p:spPr>
      </p:pic>
      <p:pic>
        <p:nvPicPr>
          <p:cNvPr id="80" name="Graphic 79" descr="Gears outline">
            <a:extLst>
              <a:ext uri="{FF2B5EF4-FFF2-40B4-BE49-F238E27FC236}">
                <a16:creationId xmlns:a16="http://schemas.microsoft.com/office/drawing/2014/main" id="{525EA373-E4B2-F85E-D12D-EDA99AB3FCBF}"/>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6293282" y="1836931"/>
            <a:ext cx="731520" cy="731520"/>
          </a:xfrm>
          <a:prstGeom prst="rect">
            <a:avLst/>
          </a:prstGeom>
        </p:spPr>
      </p:pic>
      <p:pic>
        <p:nvPicPr>
          <p:cNvPr id="82" name="Graphic 81" descr="Gears outline">
            <a:extLst>
              <a:ext uri="{FF2B5EF4-FFF2-40B4-BE49-F238E27FC236}">
                <a16:creationId xmlns:a16="http://schemas.microsoft.com/office/drawing/2014/main" id="{08EEB16A-A801-BF49-6A71-C53E9D928F05}"/>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405323" y="4090873"/>
            <a:ext cx="731520" cy="731520"/>
          </a:xfrm>
          <a:prstGeom prst="rect">
            <a:avLst/>
          </a:prstGeom>
        </p:spPr>
      </p:pic>
      <p:pic>
        <p:nvPicPr>
          <p:cNvPr id="83" name="Graphic 82" descr="Gears outline">
            <a:extLst>
              <a:ext uri="{FF2B5EF4-FFF2-40B4-BE49-F238E27FC236}">
                <a16:creationId xmlns:a16="http://schemas.microsoft.com/office/drawing/2014/main" id="{4F2FD56E-5435-C401-81FC-94A6A3769883}"/>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422604" y="1986459"/>
            <a:ext cx="731520" cy="731520"/>
          </a:xfrm>
          <a:prstGeom prst="rect">
            <a:avLst/>
          </a:prstGeom>
        </p:spPr>
      </p:pic>
      <p:pic>
        <p:nvPicPr>
          <p:cNvPr id="85" name="Graphic 84" descr="Gavel with solid fill">
            <a:extLst>
              <a:ext uri="{FF2B5EF4-FFF2-40B4-BE49-F238E27FC236}">
                <a16:creationId xmlns:a16="http://schemas.microsoft.com/office/drawing/2014/main" id="{9FD6FD66-BC60-C218-6DE8-BAD46378B767}"/>
              </a:ext>
            </a:extLst>
          </p:cNvPr>
          <p:cNvPicPr>
            <a:picLocks noGrp="1" noRot="1" noChangeAspect="1" noMove="1" noResize="1" noEditPoints="1" noAdjustHandles="1" noChangeArrowheads="1" noChangeShapeType="1" noCrop="1"/>
          </p:cNvPicPr>
          <p:nvPr/>
        </p:nvPicPr>
        <p:blipFill>
          <a:blip r:embed="rId23">
            <a:extLst>
              <a:ext uri="{96DAC541-7B7A-43D3-8B79-37D633B846F1}">
                <asvg:svgBlip xmlns:asvg="http://schemas.microsoft.com/office/drawing/2016/SVG/main" r:embed="rId24"/>
              </a:ext>
            </a:extLst>
          </a:blip>
          <a:stretch>
            <a:fillRect/>
          </a:stretch>
        </p:blipFill>
        <p:spPr>
          <a:xfrm>
            <a:off x="6596986" y="2169339"/>
            <a:ext cx="365760" cy="365760"/>
          </a:xfrm>
          <a:prstGeom prst="rect">
            <a:avLst/>
          </a:prstGeom>
        </p:spPr>
      </p:pic>
      <p:sp>
        <p:nvSpPr>
          <p:cNvPr id="87" name="TextBox 86">
            <a:extLst>
              <a:ext uri="{FF2B5EF4-FFF2-40B4-BE49-F238E27FC236}">
                <a16:creationId xmlns:a16="http://schemas.microsoft.com/office/drawing/2014/main" id="{7FDD7FD7-23D3-1A5E-4642-0F5FA3B85F01}"/>
              </a:ext>
            </a:extLst>
          </p:cNvPr>
          <p:cNvSpPr txBox="1">
            <a:spLocks noGrp="1" noRot="1" noMove="1" noResize="1" noEditPoints="1" noAdjustHandles="1" noChangeArrowheads="1" noChangeShapeType="1"/>
          </p:cNvSpPr>
          <p:nvPr/>
        </p:nvSpPr>
        <p:spPr>
          <a:xfrm>
            <a:off x="499332" y="2581576"/>
            <a:ext cx="789018" cy="307777"/>
          </a:xfrm>
          <a:prstGeom prst="rect">
            <a:avLst/>
          </a:prstGeom>
          <a:noFill/>
        </p:spPr>
        <p:txBody>
          <a:bodyPr wrap="square">
            <a:spAutoFit/>
          </a:bodyPr>
          <a:lstStyle/>
          <a:p>
            <a:r>
              <a:rPr lang="uk-UA" sz="1400" b="1" dirty="0">
                <a:solidFill>
                  <a:schemeClr val="bg1"/>
                </a:solidFill>
              </a:rPr>
              <a:t>ЄРДР</a:t>
            </a:r>
            <a:endParaRPr lang="en-US" sz="1400" b="1" dirty="0"/>
          </a:p>
        </p:txBody>
      </p:sp>
      <p:sp>
        <p:nvSpPr>
          <p:cNvPr id="88" name="TextBox 87">
            <a:extLst>
              <a:ext uri="{FF2B5EF4-FFF2-40B4-BE49-F238E27FC236}">
                <a16:creationId xmlns:a16="http://schemas.microsoft.com/office/drawing/2014/main" id="{E7516967-8871-B97A-0548-7129F1B56462}"/>
              </a:ext>
            </a:extLst>
          </p:cNvPr>
          <p:cNvSpPr txBox="1">
            <a:spLocks noGrp="1" noRot="1" noMove="1" noResize="1" noEditPoints="1" noAdjustHandles="1" noChangeArrowheads="1" noChangeShapeType="1"/>
          </p:cNvSpPr>
          <p:nvPr/>
        </p:nvSpPr>
        <p:spPr>
          <a:xfrm>
            <a:off x="495889" y="4686199"/>
            <a:ext cx="789018" cy="307777"/>
          </a:xfrm>
          <a:prstGeom prst="rect">
            <a:avLst/>
          </a:prstGeom>
          <a:noFill/>
        </p:spPr>
        <p:txBody>
          <a:bodyPr wrap="square">
            <a:spAutoFit/>
          </a:bodyPr>
          <a:lstStyle/>
          <a:p>
            <a:r>
              <a:rPr lang="uk-UA" sz="1400" b="1" dirty="0">
                <a:solidFill>
                  <a:schemeClr val="bg1"/>
                </a:solidFill>
              </a:rPr>
              <a:t>ЄСІТС</a:t>
            </a:r>
            <a:endParaRPr lang="en-US" sz="1400" b="1" dirty="0"/>
          </a:p>
        </p:txBody>
      </p:sp>
      <p:pic>
        <p:nvPicPr>
          <p:cNvPr id="90" name="Graphic 89" descr="Bar chart outline">
            <a:extLst>
              <a:ext uri="{FF2B5EF4-FFF2-40B4-BE49-F238E27FC236}">
                <a16:creationId xmlns:a16="http://schemas.microsoft.com/office/drawing/2014/main" id="{F50E5DB5-389A-4C94-DB16-FB4D25294BE2}"/>
              </a:ext>
            </a:extLst>
          </p:cNvPr>
          <p:cNvPicPr>
            <a:picLocks noGrp="1" noRot="1" noChangeAspect="1" noMove="1" noResize="1" noEditPoints="1" noAdjustHandles="1" noChangeArrowheads="1" noChangeShapeType="1" noCrop="1"/>
          </p:cNvPicPr>
          <p:nvPr/>
        </p:nvPicPr>
        <p:blipFill>
          <a:blip r:embed="rId25">
            <a:extLst>
              <a:ext uri="{96DAC541-7B7A-43D3-8B79-37D633B846F1}">
                <asvg:svgBlip xmlns:asvg="http://schemas.microsoft.com/office/drawing/2016/SVG/main" r:embed="rId26"/>
              </a:ext>
            </a:extLst>
          </a:blip>
          <a:stretch>
            <a:fillRect/>
          </a:stretch>
        </p:blipFill>
        <p:spPr>
          <a:xfrm>
            <a:off x="6190306" y="3739918"/>
            <a:ext cx="731520" cy="731520"/>
          </a:xfrm>
          <a:prstGeom prst="rect">
            <a:avLst/>
          </a:prstGeom>
        </p:spPr>
      </p:pic>
      <p:pic>
        <p:nvPicPr>
          <p:cNvPr id="92" name="Graphic 91" descr="Pie chart with solid fill">
            <a:extLst>
              <a:ext uri="{FF2B5EF4-FFF2-40B4-BE49-F238E27FC236}">
                <a16:creationId xmlns:a16="http://schemas.microsoft.com/office/drawing/2014/main" id="{2AF61382-022B-0E1C-26D8-198A6345A78C}"/>
              </a:ext>
            </a:extLst>
          </p:cNvPr>
          <p:cNvPicPr>
            <a:picLocks noGrp="1" noRot="1" noChangeAspect="1" noMove="1" noResize="1" noEditPoints="1" noAdjustHandles="1" noChangeArrowheads="1" noChangeShapeType="1" noCrop="1"/>
          </p:cNvPicPr>
          <p:nvPr/>
        </p:nvPicPr>
        <p:blipFill>
          <a:blip r:embed="rId27">
            <a:extLst>
              <a:ext uri="{96DAC541-7B7A-43D3-8B79-37D633B846F1}">
                <asvg:svgBlip xmlns:asvg="http://schemas.microsoft.com/office/drawing/2016/SVG/main" r:embed="rId28"/>
              </a:ext>
            </a:extLst>
          </a:blip>
          <a:stretch>
            <a:fillRect/>
          </a:stretch>
        </p:blipFill>
        <p:spPr>
          <a:xfrm>
            <a:off x="6519982" y="4109420"/>
            <a:ext cx="457200" cy="457200"/>
          </a:xfrm>
          <a:prstGeom prst="rect">
            <a:avLst/>
          </a:prstGeom>
        </p:spPr>
      </p:pic>
    </p:spTree>
    <p:extLst>
      <p:ext uri="{BB962C8B-B14F-4D97-AF65-F5344CB8AC3E}">
        <p14:creationId xmlns:p14="http://schemas.microsoft.com/office/powerpoint/2010/main" val="310667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831887-E896-3CAD-4EFA-D46E3413BD27}"/>
              </a:ext>
            </a:extLst>
          </p:cNvPr>
          <p:cNvSpPr>
            <a:spLocks noGrp="1"/>
          </p:cNvSpPr>
          <p:nvPr>
            <p:ph type="title"/>
          </p:nvPr>
        </p:nvSpPr>
        <p:spPr/>
        <p:txBody>
          <a:bodyPr/>
          <a:lstStyle/>
          <a:p>
            <a:r>
              <a:rPr lang="uk-UA" dirty="0"/>
              <a:t>ЦІЛІ</a:t>
            </a:r>
            <a:endParaRPr lang="en-US" dirty="0"/>
          </a:p>
        </p:txBody>
      </p:sp>
      <p:graphicFrame>
        <p:nvGraphicFramePr>
          <p:cNvPr id="10" name="Content Placeholder 9">
            <a:extLst>
              <a:ext uri="{FF2B5EF4-FFF2-40B4-BE49-F238E27FC236}">
                <a16:creationId xmlns:a16="http://schemas.microsoft.com/office/drawing/2014/main" id="{F9456F08-118D-12E9-A711-DFB3291A6538}"/>
              </a:ext>
            </a:extLst>
          </p:cNvPr>
          <p:cNvGraphicFramePr>
            <a:graphicFrameLocks noGrp="1"/>
          </p:cNvGraphicFramePr>
          <p:nvPr>
            <p:ph idx="4294967295"/>
            <p:extLst>
              <p:ext uri="{D42A27DB-BD31-4B8C-83A1-F6EECF244321}">
                <p14:modId xmlns:p14="http://schemas.microsoft.com/office/powerpoint/2010/main" val="848089246"/>
              </p:ext>
            </p:extLst>
          </p:nvPr>
        </p:nvGraphicFramePr>
        <p:xfrm>
          <a:off x="609600" y="1905525"/>
          <a:ext cx="10972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10801D-1654-839B-3FF5-F1D0EA4D506C}"/>
              </a:ext>
            </a:extLst>
          </p:cNvPr>
          <p:cNvSpPr>
            <a:spLocks noGrp="1"/>
          </p:cNvSpPr>
          <p:nvPr>
            <p:ph type="sldNum" sz="quarter" idx="4"/>
          </p:nvPr>
        </p:nvSpPr>
        <p:spPr/>
        <p:txBody>
          <a:bodyPr/>
          <a:lstStyle/>
          <a:p>
            <a:fld id="{6137AD2F-C1E6-46CE-97EB-960FCDB7646A}" type="slidenum">
              <a:rPr lang="en-US" smtClean="0"/>
              <a:pPr/>
              <a:t>6</a:t>
            </a:fld>
            <a:endParaRPr lang="en-US" dirty="0"/>
          </a:p>
        </p:txBody>
      </p:sp>
    </p:spTree>
    <p:extLst>
      <p:ext uri="{BB962C8B-B14F-4D97-AF65-F5344CB8AC3E}">
        <p14:creationId xmlns:p14="http://schemas.microsoft.com/office/powerpoint/2010/main" val="250686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E5D28B-E7DF-A213-46B2-2CE414A247CD}"/>
              </a:ext>
            </a:extLst>
          </p:cNvPr>
          <p:cNvSpPr>
            <a:spLocks noGrp="1"/>
          </p:cNvSpPr>
          <p:nvPr>
            <p:ph type="title"/>
          </p:nvPr>
        </p:nvSpPr>
        <p:spPr/>
        <p:txBody>
          <a:bodyPr anchor="b">
            <a:normAutofit/>
          </a:bodyPr>
          <a:lstStyle/>
          <a:p>
            <a:r>
              <a:rPr lang="uk-UA" sz="4100" dirty="0"/>
              <a:t>ПІДВИЩЕННЯ ЕФЕКТИВНОСТІ ТА ШВИДКОСТІ</a:t>
            </a:r>
            <a:endParaRPr lang="en-US" sz="4100" dirty="0"/>
          </a:p>
        </p:txBody>
      </p:sp>
      <p:sp>
        <p:nvSpPr>
          <p:cNvPr id="27" name="Text Placeholder 26">
            <a:extLst>
              <a:ext uri="{FF2B5EF4-FFF2-40B4-BE49-F238E27FC236}">
                <a16:creationId xmlns:a16="http://schemas.microsoft.com/office/drawing/2014/main" id="{9E8955CB-374A-34FE-EDD0-F57654C0C966}"/>
              </a:ext>
            </a:extLst>
          </p:cNvPr>
          <p:cNvSpPr>
            <a:spLocks noGrp="1"/>
          </p:cNvSpPr>
          <p:nvPr>
            <p:ph type="body" sz="half" idx="2"/>
          </p:nvPr>
        </p:nvSpPr>
        <p:spPr/>
        <p:txBody>
          <a:bodyPr>
            <a:noAutofit/>
          </a:bodyPr>
          <a:lstStyle/>
          <a:p>
            <a:pPr marL="457200" indent="-457200" algn="just">
              <a:buFont typeface="Arial" panose="020B0604020202020204" pitchFamily="34" charset="0"/>
              <a:buChar char="•"/>
            </a:pPr>
            <a:r>
              <a:rPr lang="uk-UA" sz="1400" b="1" dirty="0">
                <a:solidFill>
                  <a:schemeClr val="accent1"/>
                </a:solidFill>
              </a:rPr>
              <a:t>Автоматизація процесів: </a:t>
            </a:r>
            <a:r>
              <a:rPr lang="en-US" sz="1400" dirty="0">
                <a:solidFill>
                  <a:schemeClr val="accent1"/>
                </a:solidFill>
              </a:rPr>
              <a:t>eCase MS</a:t>
            </a:r>
            <a:r>
              <a:rPr lang="uk-UA" sz="1400" dirty="0">
                <a:solidFill>
                  <a:schemeClr val="accent1"/>
                </a:solidFill>
              </a:rPr>
              <a:t> дозволяє автоматизувати рутинні завдання, такі як введення даних, генерація документів та перевірка відповідності, що значно знижує витрати часу та зменшує кількість помилок, пов'язаних з людським фактором.</a:t>
            </a:r>
          </a:p>
          <a:p>
            <a:pPr marL="457200" indent="-457200" algn="just">
              <a:buFont typeface="Arial" panose="020B0604020202020204" pitchFamily="34" charset="0"/>
              <a:buChar char="•"/>
            </a:pPr>
            <a:r>
              <a:rPr lang="uk-UA" sz="1400" b="1" dirty="0">
                <a:solidFill>
                  <a:schemeClr val="accent1"/>
                </a:solidFill>
              </a:rPr>
              <a:t>Миттєвий доступ до інформації:</a:t>
            </a:r>
            <a:r>
              <a:rPr lang="uk-UA" sz="1400" dirty="0">
                <a:solidFill>
                  <a:schemeClr val="accent1"/>
                </a:solidFill>
              </a:rPr>
              <a:t> Використання </a:t>
            </a:r>
            <a:r>
              <a:rPr lang="en-US" sz="1400" dirty="0">
                <a:solidFill>
                  <a:schemeClr val="accent1"/>
                </a:solidFill>
              </a:rPr>
              <a:t>eCase MS </a:t>
            </a:r>
            <a:r>
              <a:rPr lang="uk-UA" sz="1400" dirty="0">
                <a:solidFill>
                  <a:schemeClr val="accent1"/>
                </a:solidFill>
              </a:rPr>
              <a:t>забезпечує швидкий доступ до всіх необхідних даних у будь-який час. Це дозволяє усім учасникам процесу оперативно отримувати та обмінюватися інформацією, що пришвидшує прийняття рішень.</a:t>
            </a:r>
          </a:p>
          <a:p>
            <a:pPr marL="457200" indent="-457200" algn="just">
              <a:buFont typeface="Arial" panose="020B0604020202020204" pitchFamily="34" charset="0"/>
              <a:buChar char="•"/>
            </a:pPr>
            <a:r>
              <a:rPr lang="uk-UA" sz="1400" b="1" dirty="0">
                <a:solidFill>
                  <a:schemeClr val="accent1"/>
                </a:solidFill>
              </a:rPr>
              <a:t>Електронні підписи та документообіг:</a:t>
            </a:r>
            <a:r>
              <a:rPr lang="uk-UA" sz="1400" dirty="0">
                <a:solidFill>
                  <a:schemeClr val="accent1"/>
                </a:solidFill>
              </a:rPr>
              <a:t> Електронні підписи надають можливість легалізувати документи без фізичної присутності, що значно спрощує і пришвидшує процес підписання та затвердження документів. Це також знижує ризик втрати чи пошкодження паперових документів.</a:t>
            </a:r>
          </a:p>
          <a:p>
            <a:pPr marL="457200" indent="-457200" algn="just">
              <a:buFont typeface="Arial" panose="020B0604020202020204" pitchFamily="34" charset="0"/>
              <a:buChar char="•"/>
            </a:pPr>
            <a:r>
              <a:rPr lang="uk-UA" sz="1400" b="1" dirty="0">
                <a:solidFill>
                  <a:schemeClr val="accent1"/>
                </a:solidFill>
              </a:rPr>
              <a:t>Аналітика та звітність:</a:t>
            </a:r>
            <a:r>
              <a:rPr lang="uk-UA" sz="1400" dirty="0">
                <a:solidFill>
                  <a:schemeClr val="accent1"/>
                </a:solidFill>
              </a:rPr>
              <a:t> </a:t>
            </a:r>
            <a:r>
              <a:rPr lang="en-US" sz="1400" dirty="0">
                <a:solidFill>
                  <a:schemeClr val="accent1"/>
                </a:solidFill>
              </a:rPr>
              <a:t>eCase MS </a:t>
            </a:r>
            <a:r>
              <a:rPr lang="uk-UA" sz="1400" dirty="0">
                <a:solidFill>
                  <a:schemeClr val="accent1"/>
                </a:solidFill>
              </a:rPr>
              <a:t>дозволяє використовувати аналітичні інструменти для обробки великих обсягів даних, виявлення трендів та аномалій. Автоматичне генерування звітів і статистики забезпечує прозорість та об'єктивність у прийнятті рішень.</a:t>
            </a:r>
          </a:p>
          <a:p>
            <a:pPr marL="457200" indent="-457200" algn="just">
              <a:buFont typeface="Arial" panose="020B0604020202020204" pitchFamily="34" charset="0"/>
              <a:buChar char="•"/>
            </a:pPr>
            <a:r>
              <a:rPr lang="uk-UA" sz="1400" b="1" dirty="0">
                <a:solidFill>
                  <a:schemeClr val="accent1"/>
                </a:solidFill>
              </a:rPr>
              <a:t>Покращення координації: </a:t>
            </a:r>
            <a:r>
              <a:rPr lang="en-US" sz="1400" dirty="0">
                <a:solidFill>
                  <a:schemeClr val="accent1"/>
                </a:solidFill>
              </a:rPr>
              <a:t>eCase</a:t>
            </a:r>
            <a:r>
              <a:rPr lang="uk-UA" sz="1400" dirty="0">
                <a:solidFill>
                  <a:schemeClr val="accent1"/>
                </a:solidFill>
              </a:rPr>
              <a:t> сприяє кращій координації між різними службами та відомствами, зменшуючи час, необхідний на комунікацію та узгодження дій. Це дозволяє швидше реагувати на зміни та ефективніше вирішувати проблеми.</a:t>
            </a:r>
          </a:p>
        </p:txBody>
      </p:sp>
      <p:sp>
        <p:nvSpPr>
          <p:cNvPr id="33" name="Slide Number Placeholder 4">
            <a:extLst>
              <a:ext uri="{FF2B5EF4-FFF2-40B4-BE49-F238E27FC236}">
                <a16:creationId xmlns:a16="http://schemas.microsoft.com/office/drawing/2014/main" id="{A0063F5A-0E7A-920F-D3D7-A04B7626D8F6}"/>
              </a:ext>
            </a:extLst>
          </p:cNvPr>
          <p:cNvSpPr>
            <a:spLocks noGrp="1"/>
          </p:cNvSpPr>
          <p:nvPr>
            <p:ph type="sldNum" sz="quarter" idx="4"/>
          </p:nvPr>
        </p:nvSpPr>
        <p:spPr/>
        <p:txBody>
          <a:bodyPr/>
          <a:lstStyle/>
          <a:p>
            <a:pPr>
              <a:spcAft>
                <a:spcPts val="600"/>
              </a:spcAft>
            </a:pPr>
            <a:fld id="{E6D92E7A-0FE0-49E3-9392-3956CA9BF4B2}" type="slidenum">
              <a:rPr lang="en-US" smtClean="0"/>
              <a:pPr>
                <a:spcAft>
                  <a:spcPts val="600"/>
                </a:spcAft>
              </a:pPr>
              <a:t>7</a:t>
            </a:fld>
            <a:endParaRPr lang="en-US"/>
          </a:p>
        </p:txBody>
      </p:sp>
      <p:sp>
        <p:nvSpPr>
          <p:cNvPr id="8" name="Rectangle 7" descr="Robot Hand with solid fill">
            <a:extLst>
              <a:ext uri="{FF2B5EF4-FFF2-40B4-BE49-F238E27FC236}">
                <a16:creationId xmlns:a16="http://schemas.microsoft.com/office/drawing/2014/main" id="{BECE2F09-59E6-89F3-B962-678D985F4483}"/>
              </a:ext>
            </a:extLst>
          </p:cNvPr>
          <p:cNvSpPr>
            <a:spLocks noChangeAspect="1"/>
          </p:cNvSpPr>
          <p:nvPr/>
        </p:nvSpPr>
        <p:spPr>
          <a:xfrm>
            <a:off x="9059169" y="2314855"/>
            <a:ext cx="2675068" cy="2743200"/>
          </a:xfrm>
          <a:prstGeom prst="rect">
            <a:avLst/>
          </a:prstGeom>
          <a:blipFill dpi="0" rotWithShape="1">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spTree>
    <p:extLst>
      <p:ext uri="{BB962C8B-B14F-4D97-AF65-F5344CB8AC3E}">
        <p14:creationId xmlns:p14="http://schemas.microsoft.com/office/powerpoint/2010/main" val="51092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732D1A-70A7-D38D-9031-E5C4D1D14C10}"/>
              </a:ext>
            </a:extLst>
          </p:cNvPr>
          <p:cNvSpPr>
            <a:spLocks noGrp="1"/>
          </p:cNvSpPr>
          <p:nvPr>
            <p:ph type="title"/>
          </p:nvPr>
        </p:nvSpPr>
        <p:spPr/>
        <p:txBody>
          <a:bodyPr/>
          <a:lstStyle/>
          <a:p>
            <a:r>
              <a:rPr lang="uk-UA" dirty="0"/>
              <a:t>ПОРІВНЯННЯ</a:t>
            </a:r>
            <a:endParaRPr lang="en-US" dirty="0"/>
          </a:p>
        </p:txBody>
      </p:sp>
      <p:sp>
        <p:nvSpPr>
          <p:cNvPr id="5" name="Slide Number Placeholder 4">
            <a:extLst>
              <a:ext uri="{FF2B5EF4-FFF2-40B4-BE49-F238E27FC236}">
                <a16:creationId xmlns:a16="http://schemas.microsoft.com/office/drawing/2014/main" id="{82EB4811-E792-0BAE-44CC-E47AAA05590C}"/>
              </a:ext>
            </a:extLst>
          </p:cNvPr>
          <p:cNvSpPr>
            <a:spLocks noGrp="1"/>
          </p:cNvSpPr>
          <p:nvPr>
            <p:ph type="sldNum" sz="quarter" idx="4"/>
          </p:nvPr>
        </p:nvSpPr>
        <p:spPr/>
        <p:txBody>
          <a:bodyPr/>
          <a:lstStyle/>
          <a:p>
            <a:fld id="{E6D92E7A-0FE0-49E3-9392-3956CA9BF4B2}" type="slidenum">
              <a:rPr lang="en-US" smtClean="0"/>
              <a:pPr/>
              <a:t>8</a:t>
            </a:fld>
            <a:endParaRPr lang="en-US" dirty="0"/>
          </a:p>
        </p:txBody>
      </p:sp>
      <p:graphicFrame>
        <p:nvGraphicFramePr>
          <p:cNvPr id="11" name="Content Placeholder 10">
            <a:extLst>
              <a:ext uri="{FF2B5EF4-FFF2-40B4-BE49-F238E27FC236}">
                <a16:creationId xmlns:a16="http://schemas.microsoft.com/office/drawing/2014/main" id="{D653B221-319E-D21E-B6E6-E234982683B3}"/>
              </a:ext>
            </a:extLst>
          </p:cNvPr>
          <p:cNvGraphicFramePr>
            <a:graphicFrameLocks noGrp="1"/>
          </p:cNvGraphicFramePr>
          <p:nvPr>
            <p:ph idx="4294967295"/>
            <p:extLst>
              <p:ext uri="{D42A27DB-BD31-4B8C-83A1-F6EECF244321}">
                <p14:modId xmlns:p14="http://schemas.microsoft.com/office/powerpoint/2010/main" val="403461440"/>
              </p:ext>
            </p:extLst>
          </p:nvPr>
        </p:nvGraphicFramePr>
        <p:xfrm>
          <a:off x="609602" y="2797175"/>
          <a:ext cx="10972797" cy="3436261"/>
        </p:xfrm>
        <a:graphic>
          <a:graphicData uri="http://schemas.openxmlformats.org/drawingml/2006/table">
            <a:tbl>
              <a:tblPr firstRow="1" bandRow="1">
                <a:tableStyleId>{2D5ABB26-0587-4C30-8999-92F81FD0307C}</a:tableStyleId>
              </a:tblPr>
              <a:tblGrid>
                <a:gridCol w="6450957">
                  <a:extLst>
                    <a:ext uri="{9D8B030D-6E8A-4147-A177-3AD203B41FA5}">
                      <a16:colId xmlns:a16="http://schemas.microsoft.com/office/drawing/2014/main" val="179319272"/>
                    </a:ext>
                  </a:extLst>
                </a:gridCol>
                <a:gridCol w="2280213">
                  <a:extLst>
                    <a:ext uri="{9D8B030D-6E8A-4147-A177-3AD203B41FA5}">
                      <a16:colId xmlns:a16="http://schemas.microsoft.com/office/drawing/2014/main" val="1097700989"/>
                    </a:ext>
                  </a:extLst>
                </a:gridCol>
                <a:gridCol w="2241627">
                  <a:extLst>
                    <a:ext uri="{9D8B030D-6E8A-4147-A177-3AD203B41FA5}">
                      <a16:colId xmlns:a16="http://schemas.microsoft.com/office/drawing/2014/main" val="3362914841"/>
                    </a:ext>
                  </a:extLst>
                </a:gridCol>
              </a:tblGrid>
              <a:tr h="632101">
                <a:tc>
                  <a:txBody>
                    <a:bodyPr/>
                    <a:lstStyle/>
                    <a:p>
                      <a:r>
                        <a:rPr lang="uk-UA" sz="2000" noProof="0" dirty="0">
                          <a:solidFill>
                            <a:schemeClr val="accent6"/>
                          </a:solidFill>
                        </a:rPr>
                        <a:t>Призначення групи слідчих і повідомлення про початок ДР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uk-UA" noProof="0" dirty="0">
                          <a:solidFill>
                            <a:srgbClr val="00B050"/>
                          </a:solidFill>
                        </a:rPr>
                        <a:t>2 хвилини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u="none" strike="noStrike" kern="1200" dirty="0">
                          <a:solidFill>
                            <a:schemeClr val="accent3"/>
                          </a:solidFill>
                          <a:effectLst/>
                          <a:latin typeface="+mn-lt"/>
                          <a:ea typeface="+mn-ea"/>
                          <a:cs typeface="+mn-cs"/>
                        </a:rPr>
                        <a:t>15 хвилин</a:t>
                      </a:r>
                      <a:endParaRPr lang="uk-UA" sz="1800" kern="1200" dirty="0">
                        <a:solidFill>
                          <a:schemeClr val="accent3"/>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18469439"/>
                  </a:ext>
                </a:extLst>
              </a:tr>
              <a:tr h="632101">
                <a:tc>
                  <a:txBody>
                    <a:bodyPr/>
                    <a:lstStyle/>
                    <a:p>
                      <a:r>
                        <a:rPr lang="uk-UA" sz="2000" noProof="0" dirty="0">
                          <a:solidFill>
                            <a:schemeClr val="accent6"/>
                          </a:solidFill>
                        </a:rPr>
                        <a:t>Формування клопотання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kern="1200" dirty="0">
                          <a:solidFill>
                            <a:srgbClr val="00B050"/>
                          </a:solidFill>
                          <a:effectLst/>
                          <a:latin typeface="+mn-lt"/>
                          <a:ea typeface="+mn-ea"/>
                          <a:cs typeface="+mn-cs"/>
                        </a:rPr>
                        <a:t>2 години</a:t>
                      </a:r>
                      <a:endParaRPr lang="en-US" dirty="0">
                        <a:solidFill>
                          <a:srgbClr val="00B05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kern="1200" dirty="0">
                          <a:solidFill>
                            <a:schemeClr val="accent3"/>
                          </a:solidFill>
                          <a:effectLst/>
                          <a:latin typeface="+mn-lt"/>
                          <a:ea typeface="+mn-ea"/>
                          <a:cs typeface="+mn-cs"/>
                        </a:rPr>
                        <a:t>1 день</a:t>
                      </a:r>
                      <a:endParaRPr lang="en-US" dirty="0">
                        <a:solidFill>
                          <a:schemeClr val="accent3"/>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31660020"/>
                  </a:ext>
                </a:extLst>
              </a:tr>
              <a:tr h="63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kern="1200" noProof="0" dirty="0">
                          <a:solidFill>
                            <a:schemeClr val="accent6"/>
                          </a:solidFill>
                          <a:latin typeface="+mn-lt"/>
                          <a:ea typeface="+mn-ea"/>
                          <a:cs typeface="+mn-cs"/>
                        </a:rPr>
                        <a:t>Ознайомлення з матеріалами досудового розслідування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UA" sz="1800" b="0" i="0" kern="1200" dirty="0">
                          <a:solidFill>
                            <a:srgbClr val="00B050"/>
                          </a:solidFill>
                          <a:effectLst/>
                          <a:latin typeface="+mn-lt"/>
                          <a:ea typeface="+mn-ea"/>
                          <a:cs typeface="+mn-cs"/>
                        </a:rPr>
                        <a:t>1</a:t>
                      </a:r>
                      <a:r>
                        <a:rPr lang="uk-UA" sz="1800" b="0" i="0" kern="1200" dirty="0">
                          <a:solidFill>
                            <a:srgbClr val="00B050"/>
                          </a:solidFill>
                          <a:effectLst/>
                          <a:latin typeface="+mn-lt"/>
                          <a:ea typeface="+mn-ea"/>
                          <a:cs typeface="+mn-cs"/>
                        </a:rPr>
                        <a:t> </a:t>
                      </a:r>
                      <a:r>
                        <a:rPr lang="ru-UA" sz="1800" b="0" i="0" kern="1200" dirty="0">
                          <a:solidFill>
                            <a:srgbClr val="00B050"/>
                          </a:solidFill>
                          <a:effectLst/>
                          <a:latin typeface="+mn-lt"/>
                          <a:ea typeface="+mn-ea"/>
                          <a:cs typeface="+mn-cs"/>
                        </a:rPr>
                        <a:t>день</a:t>
                      </a:r>
                      <a:endParaRPr lang="en-US" dirty="0">
                        <a:solidFill>
                          <a:srgbClr val="00B05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UA" sz="1800" b="0" i="0" kern="1200" dirty="0">
                          <a:solidFill>
                            <a:schemeClr val="accent3"/>
                          </a:solidFill>
                          <a:effectLst/>
                          <a:latin typeface="+mn-lt"/>
                          <a:ea typeface="+mn-ea"/>
                          <a:cs typeface="+mn-cs"/>
                        </a:rPr>
                        <a:t>6</a:t>
                      </a:r>
                      <a:r>
                        <a:rPr lang="uk-UA" sz="1800" b="0" i="0" kern="1200" dirty="0">
                          <a:solidFill>
                            <a:schemeClr val="accent3"/>
                          </a:solidFill>
                          <a:effectLst/>
                          <a:latin typeface="+mn-lt"/>
                          <a:ea typeface="+mn-ea"/>
                          <a:cs typeface="+mn-cs"/>
                        </a:rPr>
                        <a:t> </a:t>
                      </a:r>
                      <a:r>
                        <a:rPr lang="uk-UA" sz="1800" kern="1200" dirty="0">
                          <a:solidFill>
                            <a:schemeClr val="accent3"/>
                          </a:solidFill>
                          <a:effectLst/>
                          <a:latin typeface="+mn-lt"/>
                          <a:ea typeface="+mn-ea"/>
                          <a:cs typeface="+mn-cs"/>
                        </a:rPr>
                        <a:t>місяців</a:t>
                      </a:r>
                      <a:endParaRPr lang="en-US" dirty="0">
                        <a:solidFill>
                          <a:schemeClr val="accent3"/>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13741336"/>
                  </a:ext>
                </a:extLst>
              </a:tr>
              <a:tr h="632101">
                <a:tc>
                  <a:txBody>
                    <a:bodyPr/>
                    <a:lstStyle/>
                    <a:p>
                      <a:r>
                        <a:rPr lang="uk-UA" sz="2000" noProof="0" dirty="0">
                          <a:solidFill>
                            <a:schemeClr val="accent6"/>
                          </a:solidFill>
                        </a:rPr>
                        <a:t>Економія паперу за рахунок використання електронних документів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kern="1200" dirty="0">
                          <a:solidFill>
                            <a:srgbClr val="00B050"/>
                          </a:solidFill>
                          <a:effectLst/>
                          <a:latin typeface="+mn-lt"/>
                          <a:ea typeface="+mn-ea"/>
                          <a:cs typeface="+mn-cs"/>
                        </a:rPr>
                        <a:t>флешка</a:t>
                      </a:r>
                      <a:endParaRPr lang="en-US" dirty="0">
                        <a:solidFill>
                          <a:srgbClr val="00B05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kern="1200" dirty="0">
                          <a:solidFill>
                            <a:schemeClr val="accent3"/>
                          </a:solidFill>
                          <a:effectLst/>
                          <a:latin typeface="+mn-lt"/>
                          <a:ea typeface="+mn-ea"/>
                          <a:cs typeface="+mn-cs"/>
                        </a:rPr>
                        <a:t>стос паперів</a:t>
                      </a:r>
                      <a:endParaRPr lang="en-US" dirty="0">
                        <a:solidFill>
                          <a:schemeClr val="accent3"/>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6195896"/>
                  </a:ext>
                </a:extLst>
              </a:tr>
              <a:tr h="632101">
                <a:tc>
                  <a:txBody>
                    <a:bodyPr/>
                    <a:lstStyle/>
                    <a:p>
                      <a:r>
                        <a:rPr lang="uk-UA" sz="2000" noProof="0" dirty="0">
                          <a:solidFill>
                            <a:schemeClr val="accent6"/>
                          </a:solidFill>
                        </a:rPr>
                        <a:t>Обмін інформацією в системі проти фізичної передачі матеріалів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0" i="0" u="none" strike="noStrike" kern="1200" dirty="0">
                          <a:solidFill>
                            <a:srgbClr val="00B050"/>
                          </a:solidFill>
                          <a:effectLst/>
                          <a:latin typeface="+mn-lt"/>
                          <a:ea typeface="+mn-ea"/>
                          <a:cs typeface="+mn-cs"/>
                        </a:rPr>
                        <a:t>0 кілометрів</a:t>
                      </a:r>
                      <a:endParaRPr lang="uk-UA" sz="1800" kern="1200" dirty="0">
                        <a:solidFill>
                          <a:srgbClr val="00B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a:solidFill>
                            <a:schemeClr val="accent3"/>
                          </a:solidFill>
                          <a:effectLst/>
                          <a:latin typeface="+mn-lt"/>
                          <a:ea typeface="+mn-ea"/>
                          <a:cs typeface="+mn-cs"/>
                        </a:rPr>
                        <a:t>∞</a:t>
                      </a:r>
                      <a:r>
                        <a:rPr lang="uk-UA" sz="1800" b="0" i="0" u="none" strike="noStrike" kern="1200" dirty="0">
                          <a:solidFill>
                            <a:schemeClr val="accent3"/>
                          </a:solidFill>
                          <a:effectLst/>
                          <a:latin typeface="+mn-lt"/>
                          <a:ea typeface="+mn-ea"/>
                          <a:cs typeface="+mn-cs"/>
                        </a:rPr>
                        <a:t> кілометрів</a:t>
                      </a:r>
                      <a:endParaRPr lang="uk-UA" sz="1800" kern="1200" dirty="0">
                        <a:solidFill>
                          <a:schemeClr val="accent3"/>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7128509"/>
                  </a:ext>
                </a:extLst>
              </a:tr>
            </a:tbl>
          </a:graphicData>
        </a:graphic>
      </p:graphicFrame>
      <p:pic>
        <p:nvPicPr>
          <p:cNvPr id="13" name="Graphic 12" descr="Thumbs up sign with solid fill">
            <a:extLst>
              <a:ext uri="{FF2B5EF4-FFF2-40B4-BE49-F238E27FC236}">
                <a16:creationId xmlns:a16="http://schemas.microsoft.com/office/drawing/2014/main" id="{97112ADB-9863-AAF5-B68A-D7F1998C4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35" y="2936797"/>
            <a:ext cx="365760" cy="365760"/>
          </a:xfrm>
          <a:prstGeom prst="rect">
            <a:avLst/>
          </a:prstGeom>
        </p:spPr>
      </p:pic>
      <p:pic>
        <p:nvPicPr>
          <p:cNvPr id="15" name="Graphic 14" descr="Thumbs Down with solid fill">
            <a:extLst>
              <a:ext uri="{FF2B5EF4-FFF2-40B4-BE49-F238E27FC236}">
                <a16:creationId xmlns:a16="http://schemas.microsoft.com/office/drawing/2014/main" id="{B2F90002-7AEE-4C77-8F04-EAA5A9B2D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803" y="2936797"/>
            <a:ext cx="365760" cy="365760"/>
          </a:xfrm>
          <a:prstGeom prst="rect">
            <a:avLst/>
          </a:prstGeom>
        </p:spPr>
      </p:pic>
      <p:pic>
        <p:nvPicPr>
          <p:cNvPr id="16" name="Graphic 15" descr="Thumbs up sign with solid fill">
            <a:extLst>
              <a:ext uri="{FF2B5EF4-FFF2-40B4-BE49-F238E27FC236}">
                <a16:creationId xmlns:a16="http://schemas.microsoft.com/office/drawing/2014/main" id="{48F1B8E7-CFB2-D809-7B96-765A3CF739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35" y="3555444"/>
            <a:ext cx="365760" cy="365760"/>
          </a:xfrm>
          <a:prstGeom prst="rect">
            <a:avLst/>
          </a:prstGeom>
        </p:spPr>
      </p:pic>
      <p:pic>
        <p:nvPicPr>
          <p:cNvPr id="17" name="Graphic 16" descr="Thumbs Down with solid fill">
            <a:extLst>
              <a:ext uri="{FF2B5EF4-FFF2-40B4-BE49-F238E27FC236}">
                <a16:creationId xmlns:a16="http://schemas.microsoft.com/office/drawing/2014/main" id="{797A438C-E4EE-3D1E-E268-186EA19ED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803" y="3555444"/>
            <a:ext cx="365760" cy="365760"/>
          </a:xfrm>
          <a:prstGeom prst="rect">
            <a:avLst/>
          </a:prstGeom>
        </p:spPr>
      </p:pic>
      <p:pic>
        <p:nvPicPr>
          <p:cNvPr id="18" name="Graphic 17" descr="Thumbs up sign with solid fill">
            <a:extLst>
              <a:ext uri="{FF2B5EF4-FFF2-40B4-BE49-F238E27FC236}">
                <a16:creationId xmlns:a16="http://schemas.microsoft.com/office/drawing/2014/main" id="{4D1ADAA2-988E-6C40-1727-8D0A72CBA9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35" y="4276156"/>
            <a:ext cx="365760" cy="365760"/>
          </a:xfrm>
          <a:prstGeom prst="rect">
            <a:avLst/>
          </a:prstGeom>
        </p:spPr>
      </p:pic>
      <p:pic>
        <p:nvPicPr>
          <p:cNvPr id="19" name="Graphic 18" descr="Thumbs Down with solid fill">
            <a:extLst>
              <a:ext uri="{FF2B5EF4-FFF2-40B4-BE49-F238E27FC236}">
                <a16:creationId xmlns:a16="http://schemas.microsoft.com/office/drawing/2014/main" id="{F4A2FB45-AEB7-F4A0-EB84-9F1202AC0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803" y="4276156"/>
            <a:ext cx="365760" cy="365760"/>
          </a:xfrm>
          <a:prstGeom prst="rect">
            <a:avLst/>
          </a:prstGeom>
        </p:spPr>
      </p:pic>
      <p:pic>
        <p:nvPicPr>
          <p:cNvPr id="20" name="Graphic 19" descr="Thumbs up sign with solid fill">
            <a:extLst>
              <a:ext uri="{FF2B5EF4-FFF2-40B4-BE49-F238E27FC236}">
                <a16:creationId xmlns:a16="http://schemas.microsoft.com/office/drawing/2014/main" id="{074C82AA-7C90-D8CA-3C48-12FE2C1E80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35" y="5072279"/>
            <a:ext cx="365760" cy="365760"/>
          </a:xfrm>
          <a:prstGeom prst="rect">
            <a:avLst/>
          </a:prstGeom>
        </p:spPr>
      </p:pic>
      <p:pic>
        <p:nvPicPr>
          <p:cNvPr id="21" name="Graphic 20" descr="Thumbs Down with solid fill">
            <a:extLst>
              <a:ext uri="{FF2B5EF4-FFF2-40B4-BE49-F238E27FC236}">
                <a16:creationId xmlns:a16="http://schemas.microsoft.com/office/drawing/2014/main" id="{CDFD884E-6EBF-D508-CE41-B23DAFA770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803" y="5072279"/>
            <a:ext cx="365760" cy="365760"/>
          </a:xfrm>
          <a:prstGeom prst="rect">
            <a:avLst/>
          </a:prstGeom>
        </p:spPr>
      </p:pic>
      <p:pic>
        <p:nvPicPr>
          <p:cNvPr id="22" name="Graphic 21" descr="Thumbs up sign with solid fill">
            <a:extLst>
              <a:ext uri="{FF2B5EF4-FFF2-40B4-BE49-F238E27FC236}">
                <a16:creationId xmlns:a16="http://schemas.microsoft.com/office/drawing/2014/main" id="{44BA9994-5AD5-C699-4938-9D773C0A8F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1935" y="5749129"/>
            <a:ext cx="365760" cy="365760"/>
          </a:xfrm>
          <a:prstGeom prst="rect">
            <a:avLst/>
          </a:prstGeom>
        </p:spPr>
      </p:pic>
      <p:pic>
        <p:nvPicPr>
          <p:cNvPr id="23" name="Graphic 22" descr="Thumbs Down with solid fill">
            <a:extLst>
              <a:ext uri="{FF2B5EF4-FFF2-40B4-BE49-F238E27FC236}">
                <a16:creationId xmlns:a16="http://schemas.microsoft.com/office/drawing/2014/main" id="{5EF9537A-FAA5-73D1-9570-16D0EF8730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3803" y="5749129"/>
            <a:ext cx="365760" cy="365760"/>
          </a:xfrm>
          <a:prstGeom prst="rect">
            <a:avLst/>
          </a:prstGeom>
        </p:spPr>
      </p:pic>
      <p:cxnSp>
        <p:nvCxnSpPr>
          <p:cNvPr id="24" name="Пряма сполучна лінія 27">
            <a:extLst>
              <a:ext uri="{FF2B5EF4-FFF2-40B4-BE49-F238E27FC236}">
                <a16:creationId xmlns:a16="http://schemas.microsoft.com/office/drawing/2014/main" id="{19B681A5-0636-EF0E-FF60-26024A3D6FE3}"/>
              </a:ext>
            </a:extLst>
          </p:cNvPr>
          <p:cNvCxnSpPr>
            <a:cxnSpLocks/>
          </p:cNvCxnSpPr>
          <p:nvPr/>
        </p:nvCxnSpPr>
        <p:spPr>
          <a:xfrm>
            <a:off x="9078757" y="2222339"/>
            <a:ext cx="0" cy="413401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9C66F3A-4914-5BC5-890B-C7478912C2A7}"/>
              </a:ext>
            </a:extLst>
          </p:cNvPr>
          <p:cNvGrpSpPr/>
          <p:nvPr/>
        </p:nvGrpSpPr>
        <p:grpSpPr>
          <a:xfrm>
            <a:off x="6782767" y="2174993"/>
            <a:ext cx="2158468" cy="461571"/>
            <a:chOff x="6782767" y="2211455"/>
            <a:chExt cx="2158468" cy="461571"/>
          </a:xfrm>
        </p:grpSpPr>
        <p:sp>
          <p:nvSpPr>
            <p:cNvPr id="29" name="Rectangle 28">
              <a:extLst>
                <a:ext uri="{FF2B5EF4-FFF2-40B4-BE49-F238E27FC236}">
                  <a16:creationId xmlns:a16="http://schemas.microsoft.com/office/drawing/2014/main" id="{F523D1E0-3D4E-65C2-FCED-296361A22CCA}"/>
                </a:ext>
              </a:extLst>
            </p:cNvPr>
            <p:cNvSpPr/>
            <p:nvPr/>
          </p:nvSpPr>
          <p:spPr>
            <a:xfrm>
              <a:off x="6782767" y="2211455"/>
              <a:ext cx="2158468" cy="46157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BF2581C-A103-CA3D-EA02-5962E9AE08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0644" y="2305080"/>
              <a:ext cx="1842715" cy="274320"/>
            </a:xfrm>
            <a:prstGeom prst="rect">
              <a:avLst/>
            </a:prstGeom>
          </p:spPr>
        </p:pic>
      </p:grpSp>
      <p:sp>
        <p:nvSpPr>
          <p:cNvPr id="32" name="Rectangle 31">
            <a:extLst>
              <a:ext uri="{FF2B5EF4-FFF2-40B4-BE49-F238E27FC236}">
                <a16:creationId xmlns:a16="http://schemas.microsoft.com/office/drawing/2014/main" id="{6CBC51AF-5BA4-D9B5-6F3B-E6AEE0A58B3E}"/>
              </a:ext>
            </a:extLst>
          </p:cNvPr>
          <p:cNvSpPr/>
          <p:nvPr/>
        </p:nvSpPr>
        <p:spPr>
          <a:xfrm>
            <a:off x="9251343" y="2174993"/>
            <a:ext cx="2158468" cy="46157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solidFill>
              </a:rPr>
              <a:t>до </a:t>
            </a:r>
            <a:r>
              <a:rPr lang="en-US" dirty="0">
                <a:solidFill>
                  <a:schemeClr val="bg2"/>
                </a:solidFill>
              </a:rPr>
              <a:t>eCase MS</a:t>
            </a:r>
          </a:p>
        </p:txBody>
      </p:sp>
    </p:spTree>
    <p:extLst>
      <p:ext uri="{BB962C8B-B14F-4D97-AF65-F5344CB8AC3E}">
        <p14:creationId xmlns:p14="http://schemas.microsoft.com/office/powerpoint/2010/main" val="182719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33D985F-4A38-8C82-C10D-90FA6B0CD6CE}"/>
              </a:ext>
            </a:extLst>
          </p:cNvPr>
          <p:cNvSpPr>
            <a:spLocks noGrp="1"/>
          </p:cNvSpPr>
          <p:nvPr>
            <p:ph type="title"/>
          </p:nvPr>
        </p:nvSpPr>
        <p:spPr/>
        <p:txBody>
          <a:bodyPr>
            <a:normAutofit/>
          </a:bodyPr>
          <a:lstStyle/>
          <a:p>
            <a:r>
              <a:rPr lang="uk-UA" sz="4200" dirty="0"/>
              <a:t>КРАЩИЙ МЕНЕДЖМЕНТ РЕСУРСІВ</a:t>
            </a:r>
            <a:endParaRPr lang="en-US" sz="4200" dirty="0"/>
          </a:p>
        </p:txBody>
      </p:sp>
      <p:sp>
        <p:nvSpPr>
          <p:cNvPr id="17" name="Text Placeholder 16">
            <a:extLst>
              <a:ext uri="{FF2B5EF4-FFF2-40B4-BE49-F238E27FC236}">
                <a16:creationId xmlns:a16="http://schemas.microsoft.com/office/drawing/2014/main" id="{96E461BF-59BF-DFBD-A579-8B38063273AC}"/>
              </a:ext>
            </a:extLst>
          </p:cNvPr>
          <p:cNvSpPr>
            <a:spLocks noGrp="1"/>
          </p:cNvSpPr>
          <p:nvPr>
            <p:ph type="body" sz="half" idx="2"/>
          </p:nvPr>
        </p:nvSpPr>
        <p:spPr/>
        <p:txBody>
          <a:bodyPr>
            <a:normAutofit fontScale="77500" lnSpcReduction="20000"/>
          </a:bodyPr>
          <a:lstStyle/>
          <a:p>
            <a:pPr marL="457200" indent="-457200">
              <a:buFont typeface="Arial" panose="020B0604020202020204" pitchFamily="34" charset="0"/>
              <a:buChar char="•"/>
            </a:pPr>
            <a:r>
              <a:rPr lang="uk-UA" b="1" dirty="0">
                <a:solidFill>
                  <a:schemeClr val="bg1"/>
                </a:solidFill>
              </a:rPr>
              <a:t>Ефективність використання часу:</a:t>
            </a:r>
            <a:r>
              <a:rPr lang="uk-UA" dirty="0">
                <a:solidFill>
                  <a:schemeClr val="bg1"/>
                </a:solidFill>
              </a:rPr>
              <a:t> </a:t>
            </a:r>
            <a:r>
              <a:rPr lang="en-US" dirty="0">
                <a:solidFill>
                  <a:schemeClr val="bg1"/>
                </a:solidFill>
              </a:rPr>
              <a:t>eCase MS</a:t>
            </a:r>
            <a:r>
              <a:rPr lang="uk-UA" dirty="0">
                <a:solidFill>
                  <a:schemeClr val="bg1"/>
                </a:solidFill>
              </a:rPr>
              <a:t> дозволяє значно скоротити час на обробку документів, пошук інформації та ведення справ.</a:t>
            </a:r>
          </a:p>
          <a:p>
            <a:pPr marL="457200" indent="-457200">
              <a:buFont typeface="Arial" panose="020B0604020202020204" pitchFamily="34" charset="0"/>
              <a:buChar char="•"/>
            </a:pPr>
            <a:r>
              <a:rPr lang="uk-UA" b="1" dirty="0">
                <a:solidFill>
                  <a:schemeClr val="bg1"/>
                </a:solidFill>
              </a:rPr>
              <a:t>Зменшення витрат: </a:t>
            </a:r>
            <a:r>
              <a:rPr lang="en-US" dirty="0">
                <a:solidFill>
                  <a:schemeClr val="bg1"/>
                </a:solidFill>
              </a:rPr>
              <a:t>eCase MS</a:t>
            </a:r>
            <a:r>
              <a:rPr lang="uk-UA" dirty="0">
                <a:solidFill>
                  <a:schemeClr val="bg1"/>
                </a:solidFill>
              </a:rPr>
              <a:t> знижує витрати на папір, друк, зберігання фізичних архівів та поштові послуги.</a:t>
            </a:r>
          </a:p>
          <a:p>
            <a:pPr marL="457200" indent="-457200">
              <a:buFont typeface="Arial" panose="020B0604020202020204" pitchFamily="34" charset="0"/>
              <a:buChar char="•"/>
            </a:pPr>
            <a:r>
              <a:rPr lang="uk-UA" b="1" dirty="0">
                <a:solidFill>
                  <a:schemeClr val="bg1"/>
                </a:solidFill>
              </a:rPr>
              <a:t>Оптимізація робочого процесу: </a:t>
            </a:r>
            <a:r>
              <a:rPr lang="uk-UA" dirty="0">
                <a:solidFill>
                  <a:schemeClr val="bg1"/>
                </a:solidFill>
              </a:rPr>
              <a:t>Автоматизація рутинних завдань звільняє час для більш важливих та складних задач, що підвищує продуктивність працівників.</a:t>
            </a:r>
          </a:p>
          <a:p>
            <a:pPr marL="457200" indent="-457200">
              <a:buFont typeface="Arial" panose="020B0604020202020204" pitchFamily="34" charset="0"/>
              <a:buChar char="•"/>
            </a:pPr>
            <a:r>
              <a:rPr lang="uk-UA" b="1" dirty="0">
                <a:solidFill>
                  <a:schemeClr val="bg1"/>
                </a:solidFill>
              </a:rPr>
              <a:t>Покращена комунікація: </a:t>
            </a:r>
            <a:r>
              <a:rPr lang="uk-UA" dirty="0">
                <a:solidFill>
                  <a:schemeClr val="bg1"/>
                </a:solidFill>
              </a:rPr>
              <a:t>Легкий доступ до інформації та можливість миттєвого обміну документами покращує координацію між різними відділами та організаціями.</a:t>
            </a:r>
            <a:endParaRPr lang="en-US" dirty="0">
              <a:solidFill>
                <a:schemeClr val="bg1"/>
              </a:solidFill>
            </a:endParaRPr>
          </a:p>
        </p:txBody>
      </p:sp>
      <p:sp>
        <p:nvSpPr>
          <p:cNvPr id="5" name="Slide Number Placeholder 4">
            <a:extLst>
              <a:ext uri="{FF2B5EF4-FFF2-40B4-BE49-F238E27FC236}">
                <a16:creationId xmlns:a16="http://schemas.microsoft.com/office/drawing/2014/main" id="{130409B2-D75D-1146-9F02-DC331CB9CDCF}"/>
              </a:ext>
            </a:extLst>
          </p:cNvPr>
          <p:cNvSpPr>
            <a:spLocks noGrp="1"/>
          </p:cNvSpPr>
          <p:nvPr>
            <p:ph type="sldNum" sz="quarter" idx="4"/>
          </p:nvPr>
        </p:nvSpPr>
        <p:spPr/>
        <p:txBody>
          <a:bodyPr/>
          <a:lstStyle/>
          <a:p>
            <a:fld id="{E6D92E7A-0FE0-49E3-9392-3956CA9BF4B2}" type="slidenum">
              <a:rPr lang="en-US" smtClean="0"/>
              <a:pPr/>
              <a:t>9</a:t>
            </a:fld>
            <a:endParaRPr lang="en-US" dirty="0"/>
          </a:p>
        </p:txBody>
      </p:sp>
      <p:sp>
        <p:nvSpPr>
          <p:cNvPr id="3" name="Freeform: Shape 2">
            <a:extLst>
              <a:ext uri="{FF2B5EF4-FFF2-40B4-BE49-F238E27FC236}">
                <a16:creationId xmlns:a16="http://schemas.microsoft.com/office/drawing/2014/main" id="{1D33289F-52BE-2DFD-CF05-8F15BAD881C4}"/>
              </a:ext>
            </a:extLst>
          </p:cNvPr>
          <p:cNvSpPr/>
          <p:nvPr/>
        </p:nvSpPr>
        <p:spPr>
          <a:xfrm>
            <a:off x="8955989" y="3067061"/>
            <a:ext cx="1943100" cy="1943100"/>
          </a:xfrm>
          <a:custGeom>
            <a:avLst/>
            <a:gdLst>
              <a:gd name="connsiteX0" fmla="*/ 171450 w 1943100"/>
              <a:gd name="connsiteY0" fmla="*/ 0 h 1943100"/>
              <a:gd name="connsiteX1" fmla="*/ 0 w 1943100"/>
              <a:gd name="connsiteY1" fmla="*/ 0 h 1943100"/>
              <a:gd name="connsiteX2" fmla="*/ 0 w 1943100"/>
              <a:gd name="connsiteY2" fmla="*/ 1943100 h 1943100"/>
              <a:gd name="connsiteX3" fmla="*/ 1943100 w 1943100"/>
              <a:gd name="connsiteY3" fmla="*/ 1943100 h 1943100"/>
              <a:gd name="connsiteX4" fmla="*/ 1943100 w 1943100"/>
              <a:gd name="connsiteY4" fmla="*/ 1771650 h 1943100"/>
              <a:gd name="connsiteX5" fmla="*/ 171450 w 1943100"/>
              <a:gd name="connsiteY5" fmla="*/ 177165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3100" h="1943100">
                <a:moveTo>
                  <a:pt x="171450" y="0"/>
                </a:moveTo>
                <a:lnTo>
                  <a:pt x="0" y="0"/>
                </a:lnTo>
                <a:lnTo>
                  <a:pt x="0" y="1943100"/>
                </a:lnTo>
                <a:lnTo>
                  <a:pt x="1943100" y="1943100"/>
                </a:lnTo>
                <a:lnTo>
                  <a:pt x="1943100" y="1771650"/>
                </a:lnTo>
                <a:lnTo>
                  <a:pt x="171450" y="1771650"/>
                </a:lnTo>
                <a:close/>
              </a:path>
            </a:pathLst>
          </a:custGeom>
          <a:solidFill>
            <a:schemeClr val="accent1">
              <a:alpha val="15000"/>
            </a:schemeClr>
          </a:solidFill>
          <a:ln w="2857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4D64EE45-3D10-842A-0798-EFCE32CC504E}"/>
              </a:ext>
            </a:extLst>
          </p:cNvPr>
          <p:cNvSpPr/>
          <p:nvPr/>
        </p:nvSpPr>
        <p:spPr>
          <a:xfrm>
            <a:off x="9238881" y="3552836"/>
            <a:ext cx="1660207" cy="974407"/>
          </a:xfrm>
          <a:custGeom>
            <a:avLst/>
            <a:gdLst>
              <a:gd name="connsiteX0" fmla="*/ 1203008 w 1660207"/>
              <a:gd name="connsiteY0" fmla="*/ 0 h 974407"/>
              <a:gd name="connsiteX1" fmla="*/ 1371600 w 1660207"/>
              <a:gd name="connsiteY1" fmla="*/ 168593 h 974407"/>
              <a:gd name="connsiteX2" fmla="*/ 1145858 w 1660207"/>
              <a:gd name="connsiteY2" fmla="*/ 394335 h 974407"/>
              <a:gd name="connsiteX3" fmla="*/ 974408 w 1660207"/>
              <a:gd name="connsiteY3" fmla="*/ 222885 h 974407"/>
              <a:gd name="connsiteX4" fmla="*/ 688658 w 1660207"/>
              <a:gd name="connsiteY4" fmla="*/ 508635 h 974407"/>
              <a:gd name="connsiteX5" fmla="*/ 517208 w 1660207"/>
              <a:gd name="connsiteY5" fmla="*/ 337185 h 974407"/>
              <a:gd name="connsiteX6" fmla="*/ 0 w 1660207"/>
              <a:gd name="connsiteY6" fmla="*/ 854393 h 974407"/>
              <a:gd name="connsiteX7" fmla="*/ 120015 w 1660207"/>
              <a:gd name="connsiteY7" fmla="*/ 974407 h 974407"/>
              <a:gd name="connsiteX8" fmla="*/ 517208 w 1660207"/>
              <a:gd name="connsiteY8" fmla="*/ 577215 h 974407"/>
              <a:gd name="connsiteX9" fmla="*/ 688658 w 1660207"/>
              <a:gd name="connsiteY9" fmla="*/ 748665 h 974407"/>
              <a:gd name="connsiteX10" fmla="*/ 974408 w 1660207"/>
              <a:gd name="connsiteY10" fmla="*/ 462915 h 974407"/>
              <a:gd name="connsiteX11" fmla="*/ 1145858 w 1660207"/>
              <a:gd name="connsiteY11" fmla="*/ 634365 h 974407"/>
              <a:gd name="connsiteX12" fmla="*/ 1491615 w 1660207"/>
              <a:gd name="connsiteY12" fmla="*/ 288607 h 974407"/>
              <a:gd name="connsiteX13" fmla="*/ 1660208 w 1660207"/>
              <a:gd name="connsiteY13" fmla="*/ 457200 h 974407"/>
              <a:gd name="connsiteX14" fmla="*/ 1660208 w 1660207"/>
              <a:gd name="connsiteY14" fmla="*/ 0 h 97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0207" h="974407">
                <a:moveTo>
                  <a:pt x="1203008" y="0"/>
                </a:moveTo>
                <a:lnTo>
                  <a:pt x="1371600" y="168593"/>
                </a:lnTo>
                <a:lnTo>
                  <a:pt x="1145858" y="394335"/>
                </a:lnTo>
                <a:lnTo>
                  <a:pt x="974408" y="222885"/>
                </a:lnTo>
                <a:lnTo>
                  <a:pt x="688658" y="508635"/>
                </a:lnTo>
                <a:lnTo>
                  <a:pt x="517208" y="337185"/>
                </a:lnTo>
                <a:lnTo>
                  <a:pt x="0" y="854393"/>
                </a:lnTo>
                <a:lnTo>
                  <a:pt x="120015" y="974407"/>
                </a:lnTo>
                <a:lnTo>
                  <a:pt x="517208" y="577215"/>
                </a:lnTo>
                <a:lnTo>
                  <a:pt x="688658" y="748665"/>
                </a:lnTo>
                <a:lnTo>
                  <a:pt x="974408" y="462915"/>
                </a:lnTo>
                <a:lnTo>
                  <a:pt x="1145858" y="634365"/>
                </a:lnTo>
                <a:lnTo>
                  <a:pt x="1491615" y="288607"/>
                </a:lnTo>
                <a:lnTo>
                  <a:pt x="1660208" y="457200"/>
                </a:lnTo>
                <a:lnTo>
                  <a:pt x="1660208" y="0"/>
                </a:lnTo>
                <a:close/>
              </a:path>
            </a:pathLst>
          </a:custGeom>
          <a:solidFill>
            <a:schemeClr val="accent1">
              <a:alpha val="15000"/>
            </a:schemeClr>
          </a:solidFill>
          <a:ln w="28575" cap="flat">
            <a:noFill/>
            <a:prstDash val="solid"/>
            <a:miter/>
          </a:ln>
        </p:spPr>
        <p:txBody>
          <a:bodyPr rtlCol="0" anchor="ctr"/>
          <a:lstStyle/>
          <a:p>
            <a:endParaRPr lang="en-US"/>
          </a:p>
        </p:txBody>
      </p:sp>
    </p:spTree>
    <p:extLst>
      <p:ext uri="{BB962C8B-B14F-4D97-AF65-F5344CB8AC3E}">
        <p14:creationId xmlns:p14="http://schemas.microsoft.com/office/powerpoint/2010/main" val="335791577"/>
      </p:ext>
    </p:extLst>
  </p:cSld>
  <p:clrMapOvr>
    <a:masterClrMapping/>
  </p:clrMapOvr>
</p:sld>
</file>

<file path=ppt/theme/theme1.xml><?xml version="1.0" encoding="utf-8"?>
<a:theme xmlns:a="http://schemas.openxmlformats.org/drawingml/2006/main" name="eCase Light">
  <a:themeElements>
    <a:clrScheme name="iCase">
      <a:dk1>
        <a:srgbClr val="212121"/>
      </a:dk1>
      <a:lt1>
        <a:srgbClr val="ABABAB"/>
      </a:lt1>
      <a:dk2>
        <a:srgbClr val="595959"/>
      </a:dk2>
      <a:lt2>
        <a:srgbClr val="FFFFFF"/>
      </a:lt2>
      <a:accent1>
        <a:srgbClr val="FBC02D"/>
      </a:accent1>
      <a:accent2>
        <a:srgbClr val="0277BD"/>
      </a:accent2>
      <a:accent3>
        <a:srgbClr val="F40000"/>
      </a:accent3>
      <a:accent4>
        <a:srgbClr val="ABABAB"/>
      </a:accent4>
      <a:accent5>
        <a:srgbClr val="212121"/>
      </a:accent5>
      <a:accent6>
        <a:srgbClr val="595959"/>
      </a:accent6>
      <a:hlink>
        <a:srgbClr val="0277BD"/>
      </a:hlink>
      <a:folHlink>
        <a:srgbClr val="2FAFFD"/>
      </a:folHlink>
    </a:clrScheme>
    <a:fontScheme name="iC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ase" id="{265A8299-1130-46C7-9950-16F4C9F3D3D5}" vid="{A660B001-301C-46F6-8F44-1C28034C621B}"/>
    </a:ext>
  </a:extLst>
</a:theme>
</file>

<file path=ppt/theme/theme2.xml><?xml version="1.0" encoding="utf-8"?>
<a:theme xmlns:a="http://schemas.openxmlformats.org/drawingml/2006/main" name="eCase Dark">
  <a:themeElements>
    <a:clrScheme name="iCase">
      <a:dk1>
        <a:srgbClr val="212121"/>
      </a:dk1>
      <a:lt1>
        <a:srgbClr val="ABABAB"/>
      </a:lt1>
      <a:dk2>
        <a:srgbClr val="595959"/>
      </a:dk2>
      <a:lt2>
        <a:srgbClr val="FFFFFF"/>
      </a:lt2>
      <a:accent1>
        <a:srgbClr val="FBC02D"/>
      </a:accent1>
      <a:accent2>
        <a:srgbClr val="0277BD"/>
      </a:accent2>
      <a:accent3>
        <a:srgbClr val="F40000"/>
      </a:accent3>
      <a:accent4>
        <a:srgbClr val="ABABAB"/>
      </a:accent4>
      <a:accent5>
        <a:srgbClr val="212121"/>
      </a:accent5>
      <a:accent6>
        <a:srgbClr val="595959"/>
      </a:accent6>
      <a:hlink>
        <a:srgbClr val="0277BD"/>
      </a:hlink>
      <a:folHlink>
        <a:srgbClr val="2FAFFD"/>
      </a:folHlink>
    </a:clrScheme>
    <a:fontScheme name="iC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ase" id="{265A8299-1130-46C7-9950-16F4C9F3D3D5}" vid="{A660B001-301C-46F6-8F44-1C28034C62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11263</TotalTime>
  <Words>2481</Words>
  <Application>Microsoft Office PowerPoint</Application>
  <PresentationFormat>Широкий екран</PresentationFormat>
  <Paragraphs>300</Paragraphs>
  <Slides>19</Slides>
  <Notes>16</Notes>
  <HiddenSlides>0</HiddenSlides>
  <MMClips>0</MMClips>
  <ScaleCrop>false</ScaleCrop>
  <HeadingPairs>
    <vt:vector size="6" baseType="variant">
      <vt:variant>
        <vt:lpstr>Використані шрифти</vt:lpstr>
      </vt:variant>
      <vt:variant>
        <vt:i4>2</vt:i4>
      </vt:variant>
      <vt:variant>
        <vt:lpstr>Тема</vt:lpstr>
      </vt:variant>
      <vt:variant>
        <vt:i4>2</vt:i4>
      </vt:variant>
      <vt:variant>
        <vt:lpstr>Заголовки слайдів</vt:lpstr>
      </vt:variant>
      <vt:variant>
        <vt:i4>19</vt:i4>
      </vt:variant>
    </vt:vector>
  </HeadingPairs>
  <TitlesOfParts>
    <vt:vector size="23" baseType="lpstr">
      <vt:lpstr>Aptos</vt:lpstr>
      <vt:lpstr>Arial</vt:lpstr>
      <vt:lpstr>eCase Light</vt:lpstr>
      <vt:lpstr>eCase Dark</vt:lpstr>
      <vt:lpstr>іКейс</vt:lpstr>
      <vt:lpstr>ОСНОВНІ ВІХИ ТА ДАТИ</vt:lpstr>
      <vt:lpstr>СТАТИСТИЧНІ ДАНІ</vt:lpstr>
      <vt:lpstr>ЦІЛІ ТА ПЛАНИ НА 2024 РІК</vt:lpstr>
      <vt:lpstr>ТРИРІЧНІ АМБІЦІЇ ТА ЗАВДАННЯ</vt:lpstr>
      <vt:lpstr>ЦІЛІ</vt:lpstr>
      <vt:lpstr>ПІДВИЩЕННЯ ЕФЕКТИВНОСТІ ТА ШВИДКОСТІ</vt:lpstr>
      <vt:lpstr>ПОРІВНЯННЯ</vt:lpstr>
      <vt:lpstr>КРАЩИЙ МЕНЕДЖМЕНТ РЕСУРСІВ</vt:lpstr>
      <vt:lpstr>ПОКРАЩЕНА ТОЧНІСТЬ ТА НАДІЙНІСТЬ</vt:lpstr>
      <vt:lpstr>ПОКРАЩЕНА СПІВПРАЦЯ ТА КОМУНІКАЦІЯ</vt:lpstr>
      <vt:lpstr>ПІДВИЩЕННЯ ПРОЗОРОСТІ ТА ПІДЗВІТНОСТІ</vt:lpstr>
      <vt:lpstr>ОСНОВНІ МОЖЛИВОСТІ</vt:lpstr>
      <vt:lpstr>СТВОРЕННЯ ПРОЦЕСУАЛЬНИХ ДОКУМЕНТІВ В ЕЛЕКТРОННІЙ ФОРМІ</vt:lpstr>
      <vt:lpstr>Презентація PowerPoint</vt:lpstr>
      <vt:lpstr>ГОЛОВНА ПАНЕЛЬ</vt:lpstr>
      <vt:lpstr>ЗАГАЛЬНИЙ ВИГЛЯД</vt:lpstr>
      <vt:lpstr>КРИМІНАЛЬНЕ ПРОВАДЖЕННЯ</vt:lpstr>
      <vt:lpstr>МЕНЮ НАВІГАЦІЇ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dc:title>
  <dc:creator>Iaroslav Kitan</dc:creator>
  <cp:lastModifiedBy>Гюльмагомедов Денис Олександрович</cp:lastModifiedBy>
  <cp:revision>116</cp:revision>
  <dcterms:created xsi:type="dcterms:W3CDTF">2024-06-06T11:07:17Z</dcterms:created>
  <dcterms:modified xsi:type="dcterms:W3CDTF">2024-07-29T15:54:05Z</dcterms:modified>
</cp:coreProperties>
</file>