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445" r:id="rId2"/>
    <p:sldId id="455" r:id="rId3"/>
    <p:sldId id="489" r:id="rId4"/>
    <p:sldId id="535" r:id="rId5"/>
    <p:sldId id="536" r:id="rId6"/>
    <p:sldId id="537" r:id="rId7"/>
    <p:sldId id="538" r:id="rId8"/>
  </p:sldIdLst>
  <p:sldSz cx="12192000" cy="685800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00"/>
    <a:srgbClr val="FFCC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01BD3B-3476-4052-80CD-7E1A5DBD1323}" v="101" dt="2025-09-11T13:02:42.951"/>
    <p1510:client id="{A72952F0-7060-46CB-AFE3-68B2BE57A168}" v="132" dt="2025-09-11T12:23:20.8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0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eksii Zaitsev" userId="d5bea62e-8d5d-42bb-91e5-e41389930cb6" providerId="ADAL" clId="{D6916894-2C01-452F-8B90-6713BD0B7AA8}"/>
    <pc:docChg chg="undo custSel addSld delSld modSld sldOrd">
      <pc:chgData name="Oleksii Zaitsev" userId="d5bea62e-8d5d-42bb-91e5-e41389930cb6" providerId="ADAL" clId="{D6916894-2C01-452F-8B90-6713BD0B7AA8}" dt="2023-02-24T10:04:58.750" v="1593" actId="1076"/>
      <pc:docMkLst>
        <pc:docMk/>
      </pc:docMkLst>
      <pc:sldChg chg="addSp modSp add mod ord">
        <pc:chgData name="Oleksii Zaitsev" userId="d5bea62e-8d5d-42bb-91e5-e41389930cb6" providerId="ADAL" clId="{D6916894-2C01-452F-8B90-6713BD0B7AA8}" dt="2023-02-23T22:55:29.201" v="975"/>
        <pc:sldMkLst>
          <pc:docMk/>
          <pc:sldMk cId="2429921632" sldId="278"/>
        </pc:sldMkLst>
      </pc:sldChg>
      <pc:sldChg chg="addSp delSp modSp mod modClrScheme chgLayout">
        <pc:chgData name="Oleksii Zaitsev" userId="d5bea62e-8d5d-42bb-91e5-e41389930cb6" providerId="ADAL" clId="{D6916894-2C01-452F-8B90-6713BD0B7AA8}" dt="2023-02-23T19:41:51.561" v="133" actId="1076"/>
        <pc:sldMkLst>
          <pc:docMk/>
          <pc:sldMk cId="324584155" sldId="487"/>
        </pc:sldMkLst>
      </pc:sldChg>
      <pc:sldChg chg="addSp delSp modSp mod modClrScheme chgLayout">
        <pc:chgData name="Oleksii Zaitsev" userId="d5bea62e-8d5d-42bb-91e5-e41389930cb6" providerId="ADAL" clId="{D6916894-2C01-452F-8B90-6713BD0B7AA8}" dt="2023-02-23T19:52:37.666" v="417" actId="20577"/>
        <pc:sldMkLst>
          <pc:docMk/>
          <pc:sldMk cId="3045999866" sldId="488"/>
        </pc:sldMkLst>
      </pc:sldChg>
      <pc:sldChg chg="ord">
        <pc:chgData name="Oleksii Zaitsev" userId="d5bea62e-8d5d-42bb-91e5-e41389930cb6" providerId="ADAL" clId="{D6916894-2C01-452F-8B90-6713BD0B7AA8}" dt="2023-02-23T22:55:26.655" v="973"/>
        <pc:sldMkLst>
          <pc:docMk/>
          <pc:sldMk cId="4190356230" sldId="489"/>
        </pc:sldMkLst>
      </pc:sldChg>
      <pc:sldChg chg="modSp add del mod">
        <pc:chgData name="Oleksii Zaitsev" userId="d5bea62e-8d5d-42bb-91e5-e41389930cb6" providerId="ADAL" clId="{D6916894-2C01-452F-8B90-6713BD0B7AA8}" dt="2023-02-23T19:53:20.739" v="420" actId="2696"/>
        <pc:sldMkLst>
          <pc:docMk/>
          <pc:sldMk cId="240522265" sldId="490"/>
        </pc:sldMkLst>
      </pc:sldChg>
      <pc:sldChg chg="addSp delSp modSp add mod ord modClrScheme chgLayout">
        <pc:chgData name="Oleksii Zaitsev" userId="d5bea62e-8d5d-42bb-91e5-e41389930cb6" providerId="ADAL" clId="{D6916894-2C01-452F-8B90-6713BD0B7AA8}" dt="2023-02-23T19:54:54.805" v="432"/>
        <pc:sldMkLst>
          <pc:docMk/>
          <pc:sldMk cId="2408411893" sldId="490"/>
        </pc:sldMkLst>
      </pc:sldChg>
      <pc:sldChg chg="addSp delSp modSp mod ord">
        <pc:chgData name="Oleksii Zaitsev" userId="d5bea62e-8d5d-42bb-91e5-e41389930cb6" providerId="ADAL" clId="{D6916894-2C01-452F-8B90-6713BD0B7AA8}" dt="2023-02-23T22:58:38.062" v="979"/>
        <pc:sldMkLst>
          <pc:docMk/>
          <pc:sldMk cId="1779241884" sldId="491"/>
        </pc:sldMkLst>
      </pc:sldChg>
      <pc:sldChg chg="addSp delSp modSp add mod modClrScheme chgLayout">
        <pc:chgData name="Oleksii Zaitsev" userId="d5bea62e-8d5d-42bb-91e5-e41389930cb6" providerId="ADAL" clId="{D6916894-2C01-452F-8B90-6713BD0B7AA8}" dt="2023-02-23T22:09:13.625" v="819" actId="20577"/>
        <pc:sldMkLst>
          <pc:docMk/>
          <pc:sldMk cId="1723686155" sldId="492"/>
        </pc:sldMkLst>
      </pc:sldChg>
      <pc:sldChg chg="modSp add mod">
        <pc:chgData name="Oleksii Zaitsev" userId="d5bea62e-8d5d-42bb-91e5-e41389930cb6" providerId="ADAL" clId="{D6916894-2C01-452F-8B90-6713BD0B7AA8}" dt="2023-02-23T22:09:55.723" v="857" actId="20577"/>
        <pc:sldMkLst>
          <pc:docMk/>
          <pc:sldMk cId="2130056543" sldId="495"/>
        </pc:sldMkLst>
      </pc:sldChg>
      <pc:sldChg chg="addSp delSp modSp add mod ord">
        <pc:chgData name="Oleksii Zaitsev" userId="d5bea62e-8d5d-42bb-91e5-e41389930cb6" providerId="ADAL" clId="{D6916894-2C01-452F-8B90-6713BD0B7AA8}" dt="2023-02-23T22:54:55.250" v="971" actId="5793"/>
        <pc:sldMkLst>
          <pc:docMk/>
          <pc:sldMk cId="2758820674" sldId="497"/>
        </pc:sldMkLst>
      </pc:sldChg>
      <pc:sldChg chg="addSp delSp modSp add mod ord modAnim">
        <pc:chgData name="Oleksii Zaitsev" userId="d5bea62e-8d5d-42bb-91e5-e41389930cb6" providerId="ADAL" clId="{D6916894-2C01-452F-8B90-6713BD0B7AA8}" dt="2023-02-23T23:15:36.780" v="1149"/>
        <pc:sldMkLst>
          <pc:docMk/>
          <pc:sldMk cId="3702888876" sldId="501"/>
        </pc:sldMkLst>
      </pc:sldChg>
      <pc:sldChg chg="addSp delSp modSp add mod ord modAnim">
        <pc:chgData name="Oleksii Zaitsev" userId="d5bea62e-8d5d-42bb-91e5-e41389930cb6" providerId="ADAL" clId="{D6916894-2C01-452F-8B90-6713BD0B7AA8}" dt="2023-02-23T23:30:07.005" v="1247"/>
        <pc:sldMkLst>
          <pc:docMk/>
          <pc:sldMk cId="2817264567" sldId="503"/>
        </pc:sldMkLst>
      </pc:sldChg>
      <pc:sldChg chg="addSp delSp modSp add mod ord modAnim">
        <pc:chgData name="Oleksii Zaitsev" userId="d5bea62e-8d5d-42bb-91e5-e41389930cb6" providerId="ADAL" clId="{D6916894-2C01-452F-8B90-6713BD0B7AA8}" dt="2023-02-23T23:43:47.263" v="1324"/>
        <pc:sldMkLst>
          <pc:docMk/>
          <pc:sldMk cId="243064880" sldId="504"/>
        </pc:sldMkLst>
      </pc:sldChg>
      <pc:sldChg chg="addSp modSp add mod modAnim">
        <pc:chgData name="Oleksii Zaitsev" userId="d5bea62e-8d5d-42bb-91e5-e41389930cb6" providerId="ADAL" clId="{D6916894-2C01-452F-8B90-6713BD0B7AA8}" dt="2023-02-23T23:35:49.336" v="1276"/>
        <pc:sldMkLst>
          <pc:docMk/>
          <pc:sldMk cId="3266805450" sldId="505"/>
        </pc:sldMkLst>
      </pc:sldChg>
      <pc:sldChg chg="addSp delSp modSp add mod modAnim">
        <pc:chgData name="Oleksii Zaitsev" userId="d5bea62e-8d5d-42bb-91e5-e41389930cb6" providerId="ADAL" clId="{D6916894-2C01-452F-8B90-6713BD0B7AA8}" dt="2023-02-24T08:42:12.044" v="1391" actId="1076"/>
        <pc:sldMkLst>
          <pc:docMk/>
          <pc:sldMk cId="265440724" sldId="506"/>
        </pc:sldMkLst>
      </pc:sldChg>
      <pc:sldChg chg="addSp delSp modSp add mod ord">
        <pc:chgData name="Oleksii Zaitsev" userId="d5bea62e-8d5d-42bb-91e5-e41389930cb6" providerId="ADAL" clId="{D6916894-2C01-452F-8B90-6713BD0B7AA8}" dt="2023-02-23T23:24:50.436" v="1216" actId="26606"/>
        <pc:sldMkLst>
          <pc:docMk/>
          <pc:sldMk cId="3944492538" sldId="507"/>
        </pc:sldMkLst>
      </pc:sldChg>
      <pc:sldChg chg="addSp modSp mod">
        <pc:chgData name="Oleksii Zaitsev" userId="d5bea62e-8d5d-42bb-91e5-e41389930cb6" providerId="ADAL" clId="{D6916894-2C01-452F-8B90-6713BD0B7AA8}" dt="2023-02-24T08:53:39.454" v="1552" actId="1076"/>
        <pc:sldMkLst>
          <pc:docMk/>
          <pc:sldMk cId="2895678329" sldId="510"/>
        </pc:sldMkLst>
      </pc:sldChg>
      <pc:sldChg chg="addSp delSp modSp add mod modAnim">
        <pc:chgData name="Oleksii Zaitsev" userId="d5bea62e-8d5d-42bb-91e5-e41389930cb6" providerId="ADAL" clId="{D6916894-2C01-452F-8B90-6713BD0B7AA8}" dt="2023-02-24T08:24:25.123" v="1337" actId="1076"/>
        <pc:sldMkLst>
          <pc:docMk/>
          <pc:sldMk cId="1462885020" sldId="511"/>
        </pc:sldMkLst>
      </pc:sldChg>
      <pc:sldChg chg="addSp delSp modSp new mod modAnim">
        <pc:chgData name="Oleksii Zaitsev" userId="d5bea62e-8d5d-42bb-91e5-e41389930cb6" providerId="ADAL" clId="{D6916894-2C01-452F-8B90-6713BD0B7AA8}" dt="2023-02-24T08:30:11.368" v="1366" actId="14100"/>
        <pc:sldMkLst>
          <pc:docMk/>
          <pc:sldMk cId="2856836331" sldId="512"/>
        </pc:sldMkLst>
      </pc:sldChg>
      <pc:sldChg chg="addSp delSp modSp new mod modAnim">
        <pc:chgData name="Oleksii Zaitsev" userId="d5bea62e-8d5d-42bb-91e5-e41389930cb6" providerId="ADAL" clId="{D6916894-2C01-452F-8B90-6713BD0B7AA8}" dt="2023-02-24T08:39:21.851" v="1386" actId="1076"/>
        <pc:sldMkLst>
          <pc:docMk/>
          <pc:sldMk cId="1403938586" sldId="513"/>
        </pc:sldMkLst>
      </pc:sldChg>
      <pc:sldChg chg="addSp delSp modSp new mod">
        <pc:chgData name="Oleksii Zaitsev" userId="d5bea62e-8d5d-42bb-91e5-e41389930cb6" providerId="ADAL" clId="{D6916894-2C01-452F-8B90-6713BD0B7AA8}" dt="2023-02-24T08:48:51.026" v="1524" actId="1076"/>
        <pc:sldMkLst>
          <pc:docMk/>
          <pc:sldMk cId="2774247834" sldId="514"/>
        </pc:sldMkLst>
      </pc:sldChg>
      <pc:sldChg chg="addSp delSp modSp new mod">
        <pc:chgData name="Oleksii Zaitsev" userId="d5bea62e-8d5d-42bb-91e5-e41389930cb6" providerId="ADAL" clId="{D6916894-2C01-452F-8B90-6713BD0B7AA8}" dt="2023-02-24T10:04:58.750" v="1593" actId="1076"/>
        <pc:sldMkLst>
          <pc:docMk/>
          <pc:sldMk cId="913870784" sldId="515"/>
        </pc:sldMkLst>
      </pc:sldChg>
    </pc:docChg>
  </pc:docChgLst>
  <pc:docChgLst>
    <pc:chgData name="Albert Slinchenko" userId="fa82e40b-b10f-472a-b1df-471260391728" providerId="ADAL" clId="{9B763EC2-DF8E-4D7A-A8B6-FDD48564C309}"/>
    <pc:docChg chg="modSld">
      <pc:chgData name="Albert Slinchenko" userId="fa82e40b-b10f-472a-b1df-471260391728" providerId="ADAL" clId="{9B763EC2-DF8E-4D7A-A8B6-FDD48564C309}" dt="2024-07-09T11:34:02.487" v="0" actId="1076"/>
      <pc:docMkLst>
        <pc:docMk/>
      </pc:docMkLst>
      <pc:sldChg chg="modSp mod">
        <pc:chgData name="Albert Slinchenko" userId="fa82e40b-b10f-472a-b1df-471260391728" providerId="ADAL" clId="{9B763EC2-DF8E-4D7A-A8B6-FDD48564C309}" dt="2024-07-09T11:34:02.487" v="0" actId="1076"/>
        <pc:sldMkLst>
          <pc:docMk/>
          <pc:sldMk cId="2380166214" sldId="520"/>
        </pc:sldMkLst>
      </pc:sldChg>
    </pc:docChg>
  </pc:docChgLst>
  <pc:docChgLst>
    <pc:chgData name="Nadiya Kulikova" userId="S::nadiya.kulikova@hilfswerk-international.at::f4e99c71-e6f7-41ad-8550-ebeb49c93535" providerId="AD" clId="Web-{71F457DF-E67B-4D0B-B627-01B92527EB50}"/>
    <pc:docChg chg="modSld">
      <pc:chgData name="Nadiya Kulikova" userId="S::nadiya.kulikova@hilfswerk-international.at::f4e99c71-e6f7-41ad-8550-ebeb49c93535" providerId="AD" clId="Web-{71F457DF-E67B-4D0B-B627-01B92527EB50}" dt="2023-10-20T09:32:22.744" v="69" actId="20577"/>
      <pc:docMkLst>
        <pc:docMk/>
      </pc:docMkLst>
      <pc:sldChg chg="modSp">
        <pc:chgData name="Nadiya Kulikova" userId="S::nadiya.kulikova@hilfswerk-international.at::f4e99c71-e6f7-41ad-8550-ebeb49c93535" providerId="AD" clId="Web-{71F457DF-E67B-4D0B-B627-01B92527EB50}" dt="2023-10-20T09:32:22.744" v="69" actId="20577"/>
        <pc:sldMkLst>
          <pc:docMk/>
          <pc:sldMk cId="1779241884" sldId="491"/>
        </pc:sldMkLst>
      </pc:sldChg>
    </pc:docChg>
  </pc:docChgLst>
  <pc:docChgLst>
    <pc:chgData name="Nadiya Kulikova" userId="S::nadiya.kulikova@hilfswerk-international.at::f4e99c71-e6f7-41ad-8550-ebeb49c93535" providerId="AD" clId="Web-{A5BABA85-BCE4-9C1A-222A-E61B15AE4901}"/>
    <pc:docChg chg="modSld sldOrd">
      <pc:chgData name="Nadiya Kulikova" userId="S::nadiya.kulikova@hilfswerk-international.at::f4e99c71-e6f7-41ad-8550-ebeb49c93535" providerId="AD" clId="Web-{A5BABA85-BCE4-9C1A-222A-E61B15AE4901}" dt="2023-10-18T13:47:20.701" v="48" actId="1076"/>
      <pc:docMkLst>
        <pc:docMk/>
      </pc:docMkLst>
      <pc:sldChg chg="addSp delSp modSp">
        <pc:chgData name="Nadiya Kulikova" userId="S::nadiya.kulikova@hilfswerk-international.at::f4e99c71-e6f7-41ad-8550-ebeb49c93535" providerId="AD" clId="Web-{A5BABA85-BCE4-9C1A-222A-E61B15AE4901}" dt="2023-10-18T13:47:20.701" v="48" actId="1076"/>
        <pc:sldMkLst>
          <pc:docMk/>
          <pc:sldMk cId="1779241884" sldId="491"/>
        </pc:sldMkLst>
      </pc:sldChg>
      <pc:sldChg chg="ord">
        <pc:chgData name="Nadiya Kulikova" userId="S::nadiya.kulikova@hilfswerk-international.at::f4e99c71-e6f7-41ad-8550-ebeb49c93535" providerId="AD" clId="Web-{A5BABA85-BCE4-9C1A-222A-E61B15AE4901}" dt="2023-10-18T13:29:06.007" v="26"/>
        <pc:sldMkLst>
          <pc:docMk/>
          <pc:sldMk cId="3702888876" sldId="501"/>
        </pc:sldMkLst>
      </pc:sldChg>
    </pc:docChg>
  </pc:docChgLst>
  <pc:docChgLst>
    <pc:chgData name="Heinz Wegerer" userId="7261b736-0176-4222-9080-8a7aed87160f" providerId="ADAL" clId="{FCA2370F-8DEA-4EFE-8EEF-B7C7323F63BD}"/>
    <pc:docChg chg="custSel delSld modSld sldOrd">
      <pc:chgData name="Heinz Wegerer" userId="7261b736-0176-4222-9080-8a7aed87160f" providerId="ADAL" clId="{FCA2370F-8DEA-4EFE-8EEF-B7C7323F63BD}" dt="2023-10-20T08:07:23.352" v="90" actId="113"/>
      <pc:docMkLst>
        <pc:docMk/>
      </pc:docMkLst>
      <pc:sldChg chg="ord">
        <pc:chgData name="Heinz Wegerer" userId="7261b736-0176-4222-9080-8a7aed87160f" providerId="ADAL" clId="{FCA2370F-8DEA-4EFE-8EEF-B7C7323F63BD}" dt="2023-10-20T07:35:45.499" v="1"/>
        <pc:sldMkLst>
          <pc:docMk/>
          <pc:sldMk cId="1922118809" sldId="446"/>
        </pc:sldMkLst>
      </pc:sldChg>
      <pc:sldChg chg="modSp mod">
        <pc:chgData name="Heinz Wegerer" userId="7261b736-0176-4222-9080-8a7aed87160f" providerId="ADAL" clId="{FCA2370F-8DEA-4EFE-8EEF-B7C7323F63BD}" dt="2023-10-20T07:37:08.845" v="7" actId="120"/>
        <pc:sldMkLst>
          <pc:docMk/>
          <pc:sldMk cId="3508119477" sldId="447"/>
        </pc:sldMkLst>
      </pc:sldChg>
      <pc:sldChg chg="modSp mod">
        <pc:chgData name="Heinz Wegerer" userId="7261b736-0176-4222-9080-8a7aed87160f" providerId="ADAL" clId="{FCA2370F-8DEA-4EFE-8EEF-B7C7323F63BD}" dt="2023-10-20T07:37:51.635" v="12" actId="20577"/>
        <pc:sldMkLst>
          <pc:docMk/>
          <pc:sldMk cId="1824963169" sldId="448"/>
        </pc:sldMkLst>
      </pc:sldChg>
      <pc:sldChg chg="del">
        <pc:chgData name="Heinz Wegerer" userId="7261b736-0176-4222-9080-8a7aed87160f" providerId="ADAL" clId="{FCA2370F-8DEA-4EFE-8EEF-B7C7323F63BD}" dt="2023-10-20T07:39:08.723" v="13" actId="47"/>
        <pc:sldMkLst>
          <pc:docMk/>
          <pc:sldMk cId="2545301310" sldId="449"/>
        </pc:sldMkLst>
      </pc:sldChg>
      <pc:sldChg chg="del">
        <pc:chgData name="Heinz Wegerer" userId="7261b736-0176-4222-9080-8a7aed87160f" providerId="ADAL" clId="{FCA2370F-8DEA-4EFE-8EEF-B7C7323F63BD}" dt="2023-10-20T07:39:08.723" v="13" actId="47"/>
        <pc:sldMkLst>
          <pc:docMk/>
          <pc:sldMk cId="34562972" sldId="450"/>
        </pc:sldMkLst>
      </pc:sldChg>
      <pc:sldChg chg="del">
        <pc:chgData name="Heinz Wegerer" userId="7261b736-0176-4222-9080-8a7aed87160f" providerId="ADAL" clId="{FCA2370F-8DEA-4EFE-8EEF-B7C7323F63BD}" dt="2023-10-20T07:39:08.723" v="13" actId="47"/>
        <pc:sldMkLst>
          <pc:docMk/>
          <pc:sldMk cId="1894426890" sldId="451"/>
        </pc:sldMkLst>
      </pc:sldChg>
      <pc:sldChg chg="modSp mod">
        <pc:chgData name="Heinz Wegerer" userId="7261b736-0176-4222-9080-8a7aed87160f" providerId="ADAL" clId="{FCA2370F-8DEA-4EFE-8EEF-B7C7323F63BD}" dt="2023-10-20T08:07:23.352" v="90" actId="113"/>
        <pc:sldMkLst>
          <pc:docMk/>
          <pc:sldMk cId="1059234039" sldId="454"/>
        </pc:sldMkLst>
      </pc:sldChg>
      <pc:sldChg chg="addSp delSp modSp mod">
        <pc:chgData name="Heinz Wegerer" userId="7261b736-0176-4222-9080-8a7aed87160f" providerId="ADAL" clId="{FCA2370F-8DEA-4EFE-8EEF-B7C7323F63BD}" dt="2023-10-20T07:42:37.433" v="26" actId="1076"/>
        <pc:sldMkLst>
          <pc:docMk/>
          <pc:sldMk cId="1004344082" sldId="455"/>
        </pc:sldMkLst>
      </pc:sldChg>
      <pc:sldChg chg="del">
        <pc:chgData name="Heinz Wegerer" userId="7261b736-0176-4222-9080-8a7aed87160f" providerId="ADAL" clId="{FCA2370F-8DEA-4EFE-8EEF-B7C7323F63BD}" dt="2023-10-20T07:42:57.248" v="27" actId="47"/>
        <pc:sldMkLst>
          <pc:docMk/>
          <pc:sldMk cId="4253317835" sldId="456"/>
        </pc:sldMkLst>
      </pc:sldChg>
      <pc:sldChg chg="del">
        <pc:chgData name="Heinz Wegerer" userId="7261b736-0176-4222-9080-8a7aed87160f" providerId="ADAL" clId="{FCA2370F-8DEA-4EFE-8EEF-B7C7323F63BD}" dt="2023-10-20T07:40:40.689" v="16" actId="47"/>
        <pc:sldMkLst>
          <pc:docMk/>
          <pc:sldMk cId="4095280919" sldId="457"/>
        </pc:sldMkLst>
      </pc:sldChg>
      <pc:sldChg chg="del">
        <pc:chgData name="Heinz Wegerer" userId="7261b736-0176-4222-9080-8a7aed87160f" providerId="ADAL" clId="{FCA2370F-8DEA-4EFE-8EEF-B7C7323F63BD}" dt="2023-10-20T07:40:42.016" v="17" actId="47"/>
        <pc:sldMkLst>
          <pc:docMk/>
          <pc:sldMk cId="2492485774" sldId="458"/>
        </pc:sldMkLst>
      </pc:sldChg>
      <pc:sldChg chg="modSp mod">
        <pc:chgData name="Heinz Wegerer" userId="7261b736-0176-4222-9080-8a7aed87160f" providerId="ADAL" clId="{FCA2370F-8DEA-4EFE-8EEF-B7C7323F63BD}" dt="2023-10-20T07:47:07.423" v="80" actId="404"/>
        <pc:sldMkLst>
          <pc:docMk/>
          <pc:sldMk cId="1271863496" sldId="462"/>
        </pc:sldMkLst>
      </pc:sldChg>
      <pc:sldChg chg="modSp mod">
        <pc:chgData name="Heinz Wegerer" userId="7261b736-0176-4222-9080-8a7aed87160f" providerId="ADAL" clId="{FCA2370F-8DEA-4EFE-8EEF-B7C7323F63BD}" dt="2023-10-20T08:06:59.584" v="89" actId="113"/>
        <pc:sldMkLst>
          <pc:docMk/>
          <pc:sldMk cId="3397439241" sldId="463"/>
        </pc:sldMkLst>
      </pc:sldChg>
      <pc:sldChg chg="del">
        <pc:chgData name="Heinz Wegerer" userId="7261b736-0176-4222-9080-8a7aed87160f" providerId="ADAL" clId="{FCA2370F-8DEA-4EFE-8EEF-B7C7323F63BD}" dt="2023-10-20T07:45:35.442" v="61" actId="47"/>
        <pc:sldMkLst>
          <pc:docMk/>
          <pc:sldMk cId="1569837429" sldId="466"/>
        </pc:sldMkLst>
      </pc:sldChg>
      <pc:sldChg chg="addSp delSp modSp mod">
        <pc:chgData name="Heinz Wegerer" userId="7261b736-0176-4222-9080-8a7aed87160f" providerId="ADAL" clId="{FCA2370F-8DEA-4EFE-8EEF-B7C7323F63BD}" dt="2023-10-20T07:46:28.501" v="71" actId="1076"/>
        <pc:sldMkLst>
          <pc:docMk/>
          <pc:sldMk cId="4240855360" sldId="468"/>
        </pc:sldMkLst>
      </pc:sldChg>
      <pc:sldChg chg="modSp del mod">
        <pc:chgData name="Heinz Wegerer" userId="7261b736-0176-4222-9080-8a7aed87160f" providerId="ADAL" clId="{FCA2370F-8DEA-4EFE-8EEF-B7C7323F63BD}" dt="2023-10-20T07:46:33.349" v="72" actId="47"/>
        <pc:sldMkLst>
          <pc:docMk/>
          <pc:sldMk cId="2720956438" sldId="469"/>
        </pc:sldMkLst>
      </pc:sldChg>
      <pc:sldChg chg="del">
        <pc:chgData name="Heinz Wegerer" userId="7261b736-0176-4222-9080-8a7aed87160f" providerId="ADAL" clId="{FCA2370F-8DEA-4EFE-8EEF-B7C7323F63BD}" dt="2023-10-20T07:45:45.371" v="68" actId="47"/>
        <pc:sldMkLst>
          <pc:docMk/>
          <pc:sldMk cId="1720446945" sldId="472"/>
        </pc:sldMkLst>
      </pc:sldChg>
      <pc:sldChg chg="del">
        <pc:chgData name="Heinz Wegerer" userId="7261b736-0176-4222-9080-8a7aed87160f" providerId="ADAL" clId="{FCA2370F-8DEA-4EFE-8EEF-B7C7323F63BD}" dt="2023-10-20T07:45:47.838" v="70" actId="47"/>
        <pc:sldMkLst>
          <pc:docMk/>
          <pc:sldMk cId="2639608451" sldId="473"/>
        </pc:sldMkLst>
      </pc:sldChg>
      <pc:sldChg chg="del">
        <pc:chgData name="Heinz Wegerer" userId="7261b736-0176-4222-9080-8a7aed87160f" providerId="ADAL" clId="{FCA2370F-8DEA-4EFE-8EEF-B7C7323F63BD}" dt="2023-10-20T07:45:37.742" v="63" actId="47"/>
        <pc:sldMkLst>
          <pc:docMk/>
          <pc:sldMk cId="1260117715" sldId="475"/>
        </pc:sldMkLst>
      </pc:sldChg>
      <pc:sldChg chg="del">
        <pc:chgData name="Heinz Wegerer" userId="7261b736-0176-4222-9080-8a7aed87160f" providerId="ADAL" clId="{FCA2370F-8DEA-4EFE-8EEF-B7C7323F63BD}" dt="2023-10-20T07:39:08.723" v="13" actId="47"/>
        <pc:sldMkLst>
          <pc:docMk/>
          <pc:sldMk cId="3443673661" sldId="478"/>
        </pc:sldMkLst>
      </pc:sldChg>
      <pc:sldChg chg="del">
        <pc:chgData name="Heinz Wegerer" userId="7261b736-0176-4222-9080-8a7aed87160f" providerId="ADAL" clId="{FCA2370F-8DEA-4EFE-8EEF-B7C7323F63BD}" dt="2023-10-20T07:39:08.723" v="13" actId="47"/>
        <pc:sldMkLst>
          <pc:docMk/>
          <pc:sldMk cId="1657973357" sldId="479"/>
        </pc:sldMkLst>
      </pc:sldChg>
      <pc:sldChg chg="modSp mod">
        <pc:chgData name="Heinz Wegerer" userId="7261b736-0176-4222-9080-8a7aed87160f" providerId="ADAL" clId="{FCA2370F-8DEA-4EFE-8EEF-B7C7323F63BD}" dt="2023-10-20T08:05:57.303" v="83" actId="113"/>
        <pc:sldMkLst>
          <pc:docMk/>
          <pc:sldMk cId="2556242185" sldId="480"/>
        </pc:sldMkLst>
      </pc:sldChg>
      <pc:sldChg chg="del">
        <pc:chgData name="Heinz Wegerer" userId="7261b736-0176-4222-9080-8a7aed87160f" providerId="ADAL" clId="{FCA2370F-8DEA-4EFE-8EEF-B7C7323F63BD}" dt="2023-10-20T07:39:08.723" v="13" actId="47"/>
        <pc:sldMkLst>
          <pc:docMk/>
          <pc:sldMk cId="15506642" sldId="481"/>
        </pc:sldMkLst>
      </pc:sldChg>
      <pc:sldChg chg="modSp del mod">
        <pc:chgData name="Heinz Wegerer" userId="7261b736-0176-4222-9080-8a7aed87160f" providerId="ADAL" clId="{FCA2370F-8DEA-4EFE-8EEF-B7C7323F63BD}" dt="2023-10-20T07:51:29.928" v="81" actId="47"/>
        <pc:sldMkLst>
          <pc:docMk/>
          <pc:sldMk cId="3670684624" sldId="484"/>
        </pc:sldMkLst>
      </pc:sldChg>
      <pc:sldChg chg="modSp mod">
        <pc:chgData name="Heinz Wegerer" userId="7261b736-0176-4222-9080-8a7aed87160f" providerId="ADAL" clId="{FCA2370F-8DEA-4EFE-8EEF-B7C7323F63BD}" dt="2023-10-20T08:06:25.171" v="87" actId="113"/>
        <pc:sldMkLst>
          <pc:docMk/>
          <pc:sldMk cId="3447693899" sldId="485"/>
        </pc:sldMkLst>
      </pc:sldChg>
      <pc:sldChg chg="modSp mod">
        <pc:chgData name="Heinz Wegerer" userId="7261b736-0176-4222-9080-8a7aed87160f" providerId="ADAL" clId="{FCA2370F-8DEA-4EFE-8EEF-B7C7323F63BD}" dt="2023-10-20T08:06:11.385" v="86" actId="113"/>
        <pc:sldMkLst>
          <pc:docMk/>
          <pc:sldMk cId="2208964986" sldId="486"/>
        </pc:sldMkLst>
      </pc:sldChg>
      <pc:sldChg chg="del">
        <pc:chgData name="Heinz Wegerer" userId="7261b736-0176-4222-9080-8a7aed87160f" providerId="ADAL" clId="{FCA2370F-8DEA-4EFE-8EEF-B7C7323F63BD}" dt="2023-10-20T07:45:34.268" v="60" actId="47"/>
        <pc:sldMkLst>
          <pc:docMk/>
          <pc:sldMk cId="3655087961" sldId="493"/>
        </pc:sldMkLst>
      </pc:sldChg>
      <pc:sldChg chg="del">
        <pc:chgData name="Heinz Wegerer" userId="7261b736-0176-4222-9080-8a7aed87160f" providerId="ADAL" clId="{FCA2370F-8DEA-4EFE-8EEF-B7C7323F63BD}" dt="2023-10-20T07:45:36.572" v="62" actId="47"/>
        <pc:sldMkLst>
          <pc:docMk/>
          <pc:sldMk cId="1727152182" sldId="494"/>
        </pc:sldMkLst>
      </pc:sldChg>
      <pc:sldChg chg="del">
        <pc:chgData name="Heinz Wegerer" userId="7261b736-0176-4222-9080-8a7aed87160f" providerId="ADAL" clId="{FCA2370F-8DEA-4EFE-8EEF-B7C7323F63BD}" dt="2023-10-20T07:45:44.230" v="67" actId="47"/>
        <pc:sldMkLst>
          <pc:docMk/>
          <pc:sldMk cId="1743654965" sldId="496"/>
        </pc:sldMkLst>
      </pc:sldChg>
      <pc:sldChg chg="del">
        <pc:chgData name="Heinz Wegerer" userId="7261b736-0176-4222-9080-8a7aed87160f" providerId="ADAL" clId="{FCA2370F-8DEA-4EFE-8EEF-B7C7323F63BD}" dt="2023-10-20T07:45:39.008" v="64" actId="47"/>
        <pc:sldMkLst>
          <pc:docMk/>
          <pc:sldMk cId="3673683467" sldId="498"/>
        </pc:sldMkLst>
      </pc:sldChg>
      <pc:sldChg chg="del">
        <pc:chgData name="Heinz Wegerer" userId="7261b736-0176-4222-9080-8a7aed87160f" providerId="ADAL" clId="{FCA2370F-8DEA-4EFE-8EEF-B7C7323F63BD}" dt="2023-10-20T07:45:40.307" v="65" actId="47"/>
        <pc:sldMkLst>
          <pc:docMk/>
          <pc:sldMk cId="1076145769" sldId="499"/>
        </pc:sldMkLst>
      </pc:sldChg>
      <pc:sldChg chg="del">
        <pc:chgData name="Heinz Wegerer" userId="7261b736-0176-4222-9080-8a7aed87160f" providerId="ADAL" clId="{FCA2370F-8DEA-4EFE-8EEF-B7C7323F63BD}" dt="2023-10-20T07:45:42.809" v="66" actId="47"/>
        <pc:sldMkLst>
          <pc:docMk/>
          <pc:sldMk cId="3613060112" sldId="500"/>
        </pc:sldMkLst>
      </pc:sldChg>
      <pc:sldChg chg="del">
        <pc:chgData name="Heinz Wegerer" userId="7261b736-0176-4222-9080-8a7aed87160f" providerId="ADAL" clId="{FCA2370F-8DEA-4EFE-8EEF-B7C7323F63BD}" dt="2023-10-20T07:45:46.613" v="69" actId="47"/>
        <pc:sldMkLst>
          <pc:docMk/>
          <pc:sldMk cId="3682846394" sldId="508"/>
        </pc:sldMkLst>
      </pc:sldChg>
    </pc:docChg>
  </pc:docChgLst>
  <pc:docChgLst>
    <pc:chgData name="Albert Slinchenko" userId="S::albert.slinchenko@hilfswerk-international.at::fa82e40b-b10f-472a-b1df-471260391728" providerId="AD" clId="Web-{53AE8FBF-F618-B888-E32D-1DE005B92BBA}"/>
    <pc:docChg chg="sldOrd">
      <pc:chgData name="Albert Slinchenko" userId="S::albert.slinchenko@hilfswerk-international.at::fa82e40b-b10f-472a-b1df-471260391728" providerId="AD" clId="Web-{53AE8FBF-F618-B888-E32D-1DE005B92BBA}" dt="2023-12-14T08:55:09.582" v="0"/>
      <pc:docMkLst>
        <pc:docMk/>
      </pc:docMkLst>
      <pc:sldChg chg="ord">
        <pc:chgData name="Albert Slinchenko" userId="S::albert.slinchenko@hilfswerk-international.at::fa82e40b-b10f-472a-b1df-471260391728" providerId="AD" clId="Web-{53AE8FBF-F618-B888-E32D-1DE005B92BBA}" dt="2023-12-14T08:55:09.582" v="0"/>
        <pc:sldMkLst>
          <pc:docMk/>
          <pc:sldMk cId="1922118809" sldId="446"/>
        </pc:sldMkLst>
      </pc:sldChg>
    </pc:docChg>
  </pc:docChgLst>
  <pc:docChgLst>
    <pc:chgData name="Nadiya Kulikova" userId="f4e99c71-e6f7-41ad-8550-ebeb49c93535" providerId="ADAL" clId="{584AB55B-7D11-4B57-A7FE-66663421C55C}"/>
    <pc:docChg chg="modSld">
      <pc:chgData name="Nadiya Kulikova" userId="f4e99c71-e6f7-41ad-8550-ebeb49c93535" providerId="ADAL" clId="{584AB55B-7D11-4B57-A7FE-66663421C55C}" dt="2024-05-03T10:11:34.960" v="14" actId="1076"/>
      <pc:docMkLst>
        <pc:docMk/>
      </pc:docMkLst>
      <pc:sldChg chg="modSp mod">
        <pc:chgData name="Nadiya Kulikova" userId="f4e99c71-e6f7-41ad-8550-ebeb49c93535" providerId="ADAL" clId="{584AB55B-7D11-4B57-A7FE-66663421C55C}" dt="2024-05-03T08:35:02.113" v="13" actId="20577"/>
        <pc:sldMkLst>
          <pc:docMk/>
          <pc:sldMk cId="2429921632" sldId="278"/>
        </pc:sldMkLst>
      </pc:sldChg>
      <pc:sldChg chg="modSp">
        <pc:chgData name="Nadiya Kulikova" userId="f4e99c71-e6f7-41ad-8550-ebeb49c93535" providerId="ADAL" clId="{584AB55B-7D11-4B57-A7FE-66663421C55C}" dt="2024-05-03T10:11:34.960" v="14" actId="1076"/>
        <pc:sldMkLst>
          <pc:docMk/>
          <pc:sldMk cId="48758093" sldId="521"/>
        </pc:sldMkLst>
      </pc:sldChg>
    </pc:docChg>
  </pc:docChgLst>
  <pc:docChgLst>
    <pc:chgData name="Oleksii Zaitsev" userId="d5bea62e-8d5d-42bb-91e5-e41389930cb6" providerId="ADAL" clId="{CB2335F9-4F30-4B67-8216-3A9B56C10DB0}"/>
    <pc:docChg chg="undo custSel addSld delSld modSld sldOrd">
      <pc:chgData name="Oleksii Zaitsev" userId="d5bea62e-8d5d-42bb-91e5-e41389930cb6" providerId="ADAL" clId="{CB2335F9-4F30-4B67-8216-3A9B56C10DB0}" dt="2023-12-16T15:54:42.505" v="2522" actId="1076"/>
      <pc:docMkLst>
        <pc:docMk/>
      </pc:docMkLst>
      <pc:sldChg chg="addSp delSp modSp mod">
        <pc:chgData name="Oleksii Zaitsev" userId="d5bea62e-8d5d-42bb-91e5-e41389930cb6" providerId="ADAL" clId="{CB2335F9-4F30-4B67-8216-3A9B56C10DB0}" dt="2023-12-16T15:53:51.974" v="2517" actId="1076"/>
        <pc:sldMkLst>
          <pc:docMk/>
          <pc:sldMk cId="2429921632" sldId="278"/>
        </pc:sldMkLst>
      </pc:sldChg>
      <pc:sldChg chg="addSp delSp modSp mod delAnim">
        <pc:chgData name="Oleksii Zaitsev" userId="d5bea62e-8d5d-42bb-91e5-e41389930cb6" providerId="ADAL" clId="{CB2335F9-4F30-4B67-8216-3A9B56C10DB0}" dt="2023-10-19T23:52:00.453" v="1758" actId="20577"/>
        <pc:sldMkLst>
          <pc:docMk/>
          <pc:sldMk cId="324584155" sldId="487"/>
        </pc:sldMkLst>
      </pc:sldChg>
      <pc:sldChg chg="addSp modSp mod">
        <pc:chgData name="Oleksii Zaitsev" userId="d5bea62e-8d5d-42bb-91e5-e41389930cb6" providerId="ADAL" clId="{CB2335F9-4F30-4B67-8216-3A9B56C10DB0}" dt="2023-12-16T15:54:42.505" v="2522" actId="1076"/>
        <pc:sldMkLst>
          <pc:docMk/>
          <pc:sldMk cId="4190356230" sldId="489"/>
        </pc:sldMkLst>
      </pc:sldChg>
      <pc:sldChg chg="del">
        <pc:chgData name="Oleksii Zaitsev" userId="d5bea62e-8d5d-42bb-91e5-e41389930cb6" providerId="ADAL" clId="{CB2335F9-4F30-4B67-8216-3A9B56C10DB0}" dt="2023-10-19T13:39:09.649" v="166" actId="47"/>
        <pc:sldMkLst>
          <pc:docMk/>
          <pc:sldMk cId="2408411893" sldId="490"/>
        </pc:sldMkLst>
      </pc:sldChg>
      <pc:sldChg chg="addSp delSp modSp mod">
        <pc:chgData name="Oleksii Zaitsev" userId="d5bea62e-8d5d-42bb-91e5-e41389930cb6" providerId="ADAL" clId="{CB2335F9-4F30-4B67-8216-3A9B56C10DB0}" dt="2023-10-18T13:18:25.518" v="139" actId="20577"/>
        <pc:sldMkLst>
          <pc:docMk/>
          <pc:sldMk cId="1779241884" sldId="491"/>
        </pc:sldMkLst>
      </pc:sldChg>
      <pc:sldChg chg="modSp mod">
        <pc:chgData name="Oleksii Zaitsev" userId="d5bea62e-8d5d-42bb-91e5-e41389930cb6" providerId="ADAL" clId="{CB2335F9-4F30-4B67-8216-3A9B56C10DB0}" dt="2023-10-19T13:41:09.392" v="174" actId="122"/>
        <pc:sldMkLst>
          <pc:docMk/>
          <pc:sldMk cId="1723686155" sldId="492"/>
        </pc:sldMkLst>
      </pc:sldChg>
      <pc:sldChg chg="ord">
        <pc:chgData name="Oleksii Zaitsev" userId="d5bea62e-8d5d-42bb-91e5-e41389930cb6" providerId="ADAL" clId="{CB2335F9-4F30-4B67-8216-3A9B56C10DB0}" dt="2023-10-19T13:40:02.591" v="168"/>
        <pc:sldMkLst>
          <pc:docMk/>
          <pc:sldMk cId="2130056543" sldId="495"/>
        </pc:sldMkLst>
      </pc:sldChg>
      <pc:sldChg chg="modSp mod">
        <pc:chgData name="Oleksii Zaitsev" userId="d5bea62e-8d5d-42bb-91e5-e41389930cb6" providerId="ADAL" clId="{CB2335F9-4F30-4B67-8216-3A9B56C10DB0}" dt="2023-10-19T13:42:42.708" v="209" actId="20577"/>
        <pc:sldMkLst>
          <pc:docMk/>
          <pc:sldMk cId="2758820674" sldId="497"/>
        </pc:sldMkLst>
      </pc:sldChg>
      <pc:sldChg chg="modSp mod">
        <pc:chgData name="Oleksii Zaitsev" userId="d5bea62e-8d5d-42bb-91e5-e41389930cb6" providerId="ADAL" clId="{CB2335F9-4F30-4B67-8216-3A9B56C10DB0}" dt="2023-10-19T16:15:23.735" v="835" actId="20577"/>
        <pc:sldMkLst>
          <pc:docMk/>
          <pc:sldMk cId="2817264567" sldId="503"/>
        </pc:sldMkLst>
      </pc:sldChg>
      <pc:sldChg chg="addSp delSp modSp mod delAnim">
        <pc:chgData name="Oleksii Zaitsev" userId="d5bea62e-8d5d-42bb-91e5-e41389930cb6" providerId="ADAL" clId="{CB2335F9-4F30-4B67-8216-3A9B56C10DB0}" dt="2023-10-19T23:34:41.674" v="1248" actId="1076"/>
        <pc:sldMkLst>
          <pc:docMk/>
          <pc:sldMk cId="243064880" sldId="504"/>
        </pc:sldMkLst>
      </pc:sldChg>
      <pc:sldChg chg="del">
        <pc:chgData name="Oleksii Zaitsev" userId="d5bea62e-8d5d-42bb-91e5-e41389930cb6" providerId="ADAL" clId="{CB2335F9-4F30-4B67-8216-3A9B56C10DB0}" dt="2023-10-19T23:19:30.370" v="1220" actId="47"/>
        <pc:sldMkLst>
          <pc:docMk/>
          <pc:sldMk cId="265440724" sldId="506"/>
        </pc:sldMkLst>
      </pc:sldChg>
      <pc:sldChg chg="addSp delSp modSp mod modClrScheme chgLayout">
        <pc:chgData name="Oleksii Zaitsev" userId="d5bea62e-8d5d-42bb-91e5-e41389930cb6" providerId="ADAL" clId="{CB2335F9-4F30-4B67-8216-3A9B56C10DB0}" dt="2023-10-20T00:51:32.451" v="2494" actId="20577"/>
        <pc:sldMkLst>
          <pc:docMk/>
          <pc:sldMk cId="3944492538" sldId="507"/>
        </pc:sldMkLst>
      </pc:sldChg>
      <pc:sldChg chg="ord">
        <pc:chgData name="Oleksii Zaitsev" userId="d5bea62e-8d5d-42bb-91e5-e41389930cb6" providerId="ADAL" clId="{CB2335F9-4F30-4B67-8216-3A9B56C10DB0}" dt="2023-10-19T13:40:14.311" v="170"/>
        <pc:sldMkLst>
          <pc:docMk/>
          <pc:sldMk cId="1372714377" sldId="509"/>
        </pc:sldMkLst>
      </pc:sldChg>
      <pc:sldChg chg="modSp mod ord">
        <pc:chgData name="Oleksii Zaitsev" userId="d5bea62e-8d5d-42bb-91e5-e41389930cb6" providerId="ADAL" clId="{CB2335F9-4F30-4B67-8216-3A9B56C10DB0}" dt="2023-10-19T23:18:26.501" v="1217" actId="255"/>
        <pc:sldMkLst>
          <pc:docMk/>
          <pc:sldMk cId="2895678329" sldId="510"/>
        </pc:sldMkLst>
      </pc:sldChg>
      <pc:sldChg chg="del">
        <pc:chgData name="Oleksii Zaitsev" userId="d5bea62e-8d5d-42bb-91e5-e41389930cb6" providerId="ADAL" clId="{CB2335F9-4F30-4B67-8216-3A9B56C10DB0}" dt="2023-10-19T13:41:58.870" v="177" actId="47"/>
        <pc:sldMkLst>
          <pc:docMk/>
          <pc:sldMk cId="1462885020" sldId="511"/>
        </pc:sldMkLst>
      </pc:sldChg>
      <pc:sldChg chg="del">
        <pc:chgData name="Oleksii Zaitsev" userId="d5bea62e-8d5d-42bb-91e5-e41389930cb6" providerId="ADAL" clId="{CB2335F9-4F30-4B67-8216-3A9B56C10DB0}" dt="2023-10-19T16:14:54.965" v="826" actId="47"/>
        <pc:sldMkLst>
          <pc:docMk/>
          <pc:sldMk cId="2856836331" sldId="512"/>
        </pc:sldMkLst>
      </pc:sldChg>
      <pc:sldChg chg="addSp delSp modSp mod delAnim">
        <pc:chgData name="Oleksii Zaitsev" userId="d5bea62e-8d5d-42bb-91e5-e41389930cb6" providerId="ADAL" clId="{CB2335F9-4F30-4B67-8216-3A9B56C10DB0}" dt="2023-10-19T16:18:55.189" v="955" actId="20577"/>
        <pc:sldMkLst>
          <pc:docMk/>
          <pc:sldMk cId="1403938586" sldId="513"/>
        </pc:sldMkLst>
      </pc:sldChg>
      <pc:sldChg chg="modSp mod ord">
        <pc:chgData name="Oleksii Zaitsev" userId="d5bea62e-8d5d-42bb-91e5-e41389930cb6" providerId="ADAL" clId="{CB2335F9-4F30-4B67-8216-3A9B56C10DB0}" dt="2023-10-20T00:21:18.236" v="1818"/>
        <pc:sldMkLst>
          <pc:docMk/>
          <pc:sldMk cId="2774247834" sldId="514"/>
        </pc:sldMkLst>
      </pc:sldChg>
      <pc:sldChg chg="addSp delSp modSp mod">
        <pc:chgData name="Oleksii Zaitsev" userId="d5bea62e-8d5d-42bb-91e5-e41389930cb6" providerId="ADAL" clId="{CB2335F9-4F30-4B67-8216-3A9B56C10DB0}" dt="2023-10-20T00:18:09.593" v="1794" actId="1076"/>
        <pc:sldMkLst>
          <pc:docMk/>
          <pc:sldMk cId="913870784" sldId="515"/>
        </pc:sldMkLst>
      </pc:sldChg>
      <pc:sldChg chg="modSp add mod ord">
        <pc:chgData name="Oleksii Zaitsev" userId="d5bea62e-8d5d-42bb-91e5-e41389930cb6" providerId="ADAL" clId="{CB2335F9-4F30-4B67-8216-3A9B56C10DB0}" dt="2023-10-19T23:19:21.193" v="1219"/>
        <pc:sldMkLst>
          <pc:docMk/>
          <pc:sldMk cId="1314928736" sldId="516"/>
        </pc:sldMkLst>
      </pc:sldChg>
      <pc:sldChg chg="modSp add mod ord">
        <pc:chgData name="Oleksii Zaitsev" userId="d5bea62e-8d5d-42bb-91e5-e41389930cb6" providerId="ADAL" clId="{CB2335F9-4F30-4B67-8216-3A9B56C10DB0}" dt="2023-10-19T23:47:30.154" v="1661" actId="6549"/>
        <pc:sldMkLst>
          <pc:docMk/>
          <pc:sldMk cId="2907564819" sldId="517"/>
        </pc:sldMkLst>
      </pc:sldChg>
      <pc:sldChg chg="modSp add mod ord">
        <pc:chgData name="Oleksii Zaitsev" userId="d5bea62e-8d5d-42bb-91e5-e41389930cb6" providerId="ADAL" clId="{CB2335F9-4F30-4B67-8216-3A9B56C10DB0}" dt="2023-10-20T00:46:01.596" v="2289"/>
        <pc:sldMkLst>
          <pc:docMk/>
          <pc:sldMk cId="3442592402" sldId="518"/>
        </pc:sldMkLst>
      </pc:sldChg>
      <pc:sldChg chg="addSp delSp modSp add mod ord">
        <pc:chgData name="Oleksii Zaitsev" userId="d5bea62e-8d5d-42bb-91e5-e41389930cb6" providerId="ADAL" clId="{CB2335F9-4F30-4B67-8216-3A9B56C10DB0}" dt="2023-10-20T00:44:44.476" v="2287" actId="1076"/>
        <pc:sldMkLst>
          <pc:docMk/>
          <pc:sldMk cId="1892500294" sldId="519"/>
        </pc:sldMkLst>
      </pc:sldChg>
      <pc:sldChg chg="modSp add mod ord">
        <pc:chgData name="Oleksii Zaitsev" userId="d5bea62e-8d5d-42bb-91e5-e41389930cb6" providerId="ADAL" clId="{CB2335F9-4F30-4B67-8216-3A9B56C10DB0}" dt="2023-10-20T00:48:43.639" v="2402" actId="20577"/>
        <pc:sldMkLst>
          <pc:docMk/>
          <pc:sldMk cId="2380166214" sldId="520"/>
        </pc:sldMkLst>
      </pc:sldChg>
      <pc:sldChg chg="modSp add mod">
        <pc:chgData name="Oleksii Zaitsev" userId="d5bea62e-8d5d-42bb-91e5-e41389930cb6" providerId="ADAL" clId="{CB2335F9-4F30-4B67-8216-3A9B56C10DB0}" dt="2023-10-20T07:24:18.010" v="2496" actId="20577"/>
        <pc:sldMkLst>
          <pc:docMk/>
          <pc:sldMk cId="48758093" sldId="521"/>
        </pc:sldMkLst>
      </pc:sldChg>
    </pc:docChg>
  </pc:docChgLst>
  <pc:docChgLst>
    <pc:chgData name="Oleksii Zaitsev" userId="d5bea62e-8d5d-42bb-91e5-e41389930cb6" providerId="ADAL" clId="{77C271A1-DBC0-489B-96F8-8EACBB203DC0}"/>
    <pc:docChg chg="modSld">
      <pc:chgData name="Oleksii Zaitsev" userId="d5bea62e-8d5d-42bb-91e5-e41389930cb6" providerId="ADAL" clId="{77C271A1-DBC0-489B-96F8-8EACBB203DC0}" dt="2025-09-10T17:44:13.202" v="0" actId="1076"/>
      <pc:docMkLst>
        <pc:docMk/>
      </pc:docMkLst>
      <pc:sldChg chg="modSp mod">
        <pc:chgData name="Oleksii Zaitsev" userId="d5bea62e-8d5d-42bb-91e5-e41389930cb6" providerId="ADAL" clId="{77C271A1-DBC0-489B-96F8-8EACBB203DC0}" dt="2025-09-10T17:44:13.202" v="0" actId="1076"/>
        <pc:sldMkLst>
          <pc:docMk/>
          <pc:sldMk cId="2429921632" sldId="278"/>
        </pc:sldMkLst>
        <pc:picChg chg="mod">
          <ac:chgData name="Oleksii Zaitsev" userId="d5bea62e-8d5d-42bb-91e5-e41389930cb6" providerId="ADAL" clId="{77C271A1-DBC0-489B-96F8-8EACBB203DC0}" dt="2025-09-10T17:44:13.202" v="0" actId="1076"/>
          <ac:picMkLst>
            <pc:docMk/>
            <pc:sldMk cId="2429921632" sldId="278"/>
            <ac:picMk id="7" creationId="{A68E359F-E30D-C508-FDBE-862E948D9AE2}"/>
          </ac:picMkLst>
        </pc:picChg>
      </pc:sldChg>
    </pc:docChg>
  </pc:docChgLst>
  <pc:docChgLst>
    <pc:chgData name="Oleksii Zaitsev" userId="d5bea62e-8d5d-42bb-91e5-e41389930cb6" providerId="ADAL" clId="{4B01BD3B-3476-4052-80CD-7E1A5DBD1323}"/>
    <pc:docChg chg="undo custSel addSld delSld modSld sldOrd">
      <pc:chgData name="Oleksii Zaitsev" userId="d5bea62e-8d5d-42bb-91e5-e41389930cb6" providerId="ADAL" clId="{4B01BD3B-3476-4052-80CD-7E1A5DBD1323}" dt="2025-09-11T13:03:16.242" v="1229" actId="6549"/>
      <pc:docMkLst>
        <pc:docMk/>
      </pc:docMkLst>
      <pc:sldChg chg="del">
        <pc:chgData name="Oleksii Zaitsev" userId="d5bea62e-8d5d-42bb-91e5-e41389930cb6" providerId="ADAL" clId="{4B01BD3B-3476-4052-80CD-7E1A5DBD1323}" dt="2025-09-11T11:36:50.103" v="1059" actId="47"/>
        <pc:sldMkLst>
          <pc:docMk/>
          <pc:sldMk cId="266122186" sldId="270"/>
        </pc:sldMkLst>
      </pc:sldChg>
      <pc:sldChg chg="modSp del mod">
        <pc:chgData name="Oleksii Zaitsev" userId="d5bea62e-8d5d-42bb-91e5-e41389930cb6" providerId="ADAL" clId="{4B01BD3B-3476-4052-80CD-7E1A5DBD1323}" dt="2025-09-11T11:36:32.468" v="1049" actId="47"/>
        <pc:sldMkLst>
          <pc:docMk/>
          <pc:sldMk cId="2429921632" sldId="278"/>
        </pc:sldMkLst>
        <pc:picChg chg="mod">
          <ac:chgData name="Oleksii Zaitsev" userId="d5bea62e-8d5d-42bb-91e5-e41389930cb6" providerId="ADAL" clId="{4B01BD3B-3476-4052-80CD-7E1A5DBD1323}" dt="2025-09-11T09:46:21.392" v="724" actId="1076"/>
          <ac:picMkLst>
            <pc:docMk/>
            <pc:sldMk cId="2429921632" sldId="278"/>
            <ac:picMk id="7" creationId="{A68E359F-E30D-C508-FDBE-862E948D9AE2}"/>
          </ac:picMkLst>
        </pc:picChg>
      </pc:sldChg>
      <pc:sldChg chg="addSp delSp modSp mod modClrScheme chgLayout">
        <pc:chgData name="Oleksii Zaitsev" userId="d5bea62e-8d5d-42bb-91e5-e41389930cb6" providerId="ADAL" clId="{4B01BD3B-3476-4052-80CD-7E1A5DBD1323}" dt="2025-09-11T13:03:16.242" v="1229" actId="6549"/>
        <pc:sldMkLst>
          <pc:docMk/>
          <pc:sldMk cId="569588118" sldId="445"/>
        </pc:sldMkLst>
        <pc:spChg chg="mod">
          <ac:chgData name="Oleksii Zaitsev" userId="d5bea62e-8d5d-42bb-91e5-e41389930cb6" providerId="ADAL" clId="{4B01BD3B-3476-4052-80CD-7E1A5DBD1323}" dt="2025-09-10T21:46:31.980" v="116" actId="26606"/>
          <ac:spMkLst>
            <pc:docMk/>
            <pc:sldMk cId="569588118" sldId="445"/>
            <ac:spMk id="2" creationId="{841F2D12-5B9C-3060-1EED-5B2E9FE6B822}"/>
          </ac:spMkLst>
        </pc:spChg>
        <pc:spChg chg="add del mod">
          <ac:chgData name="Oleksii Zaitsev" userId="d5bea62e-8d5d-42bb-91e5-e41389930cb6" providerId="ADAL" clId="{4B01BD3B-3476-4052-80CD-7E1A5DBD1323}" dt="2025-09-10T21:46:31.980" v="116" actId="26606"/>
          <ac:spMkLst>
            <pc:docMk/>
            <pc:sldMk cId="569588118" sldId="445"/>
            <ac:spMk id="9" creationId="{4D548951-1DB2-0DF9-9270-3123039CEC04}"/>
          </ac:spMkLst>
        </pc:spChg>
        <pc:spChg chg="mod ord">
          <ac:chgData name="Oleksii Zaitsev" userId="d5bea62e-8d5d-42bb-91e5-e41389930cb6" providerId="ADAL" clId="{4B01BD3B-3476-4052-80CD-7E1A5DBD1323}" dt="2025-09-11T13:03:16.242" v="1229" actId="6549"/>
          <ac:spMkLst>
            <pc:docMk/>
            <pc:sldMk cId="569588118" sldId="445"/>
            <ac:spMk id="10" creationId="{2996F790-1DB6-1AD1-8493-7512B7F3D863}"/>
          </ac:spMkLst>
        </pc:spChg>
        <pc:spChg chg="add del mod">
          <ac:chgData name="Oleksii Zaitsev" userId="d5bea62e-8d5d-42bb-91e5-e41389930cb6" providerId="ADAL" clId="{4B01BD3B-3476-4052-80CD-7E1A5DBD1323}" dt="2025-09-10T21:46:31.980" v="116" actId="26606"/>
          <ac:spMkLst>
            <pc:docMk/>
            <pc:sldMk cId="569588118" sldId="445"/>
            <ac:spMk id="15" creationId="{0763DF7F-0F44-FC5A-A938-BAA0B43F234E}"/>
          </ac:spMkLst>
        </pc:spChg>
        <pc:picChg chg="del">
          <ac:chgData name="Oleksii Zaitsev" userId="d5bea62e-8d5d-42bb-91e5-e41389930cb6" providerId="ADAL" clId="{4B01BD3B-3476-4052-80CD-7E1A5DBD1323}" dt="2025-09-10T21:38:23.568" v="91" actId="478"/>
          <ac:picMkLst>
            <pc:docMk/>
            <pc:sldMk cId="569588118" sldId="445"/>
            <ac:picMk id="4" creationId="{FF9B2265-B782-21CE-92C4-227D5EFA1F2B}"/>
          </ac:picMkLst>
        </pc:picChg>
        <pc:picChg chg="add del mod modCrop">
          <ac:chgData name="Oleksii Zaitsev" userId="d5bea62e-8d5d-42bb-91e5-e41389930cb6" providerId="ADAL" clId="{4B01BD3B-3476-4052-80CD-7E1A5DBD1323}" dt="2025-09-10T21:48:43.019" v="130" actId="478"/>
          <ac:picMkLst>
            <pc:docMk/>
            <pc:sldMk cId="569588118" sldId="445"/>
            <ac:picMk id="5" creationId="{F638BFD2-66A2-258D-FE1E-BEDAE0A5E18F}"/>
          </ac:picMkLst>
        </pc:picChg>
        <pc:picChg chg="add mod ord modCrop">
          <ac:chgData name="Oleksii Zaitsev" userId="d5bea62e-8d5d-42bb-91e5-e41389930cb6" providerId="ADAL" clId="{4B01BD3B-3476-4052-80CD-7E1A5DBD1323}" dt="2025-09-10T21:48:42.315" v="129" actId="931"/>
          <ac:picMkLst>
            <pc:docMk/>
            <pc:sldMk cId="569588118" sldId="445"/>
            <ac:picMk id="7" creationId="{6B6E13EF-FF82-B693-FC5B-C711708888FD}"/>
          </ac:picMkLst>
        </pc:picChg>
      </pc:sldChg>
      <pc:sldChg chg="del">
        <pc:chgData name="Oleksii Zaitsev" userId="d5bea62e-8d5d-42bb-91e5-e41389930cb6" providerId="ADAL" clId="{4B01BD3B-3476-4052-80CD-7E1A5DBD1323}" dt="2025-09-11T11:35:58.175" v="1022" actId="47"/>
        <pc:sldMkLst>
          <pc:docMk/>
          <pc:sldMk cId="1922118809" sldId="446"/>
        </pc:sldMkLst>
      </pc:sldChg>
      <pc:sldChg chg="delSp modSp del mod">
        <pc:chgData name="Oleksii Zaitsev" userId="d5bea62e-8d5d-42bb-91e5-e41389930cb6" providerId="ADAL" clId="{4B01BD3B-3476-4052-80CD-7E1A5DBD1323}" dt="2025-09-11T11:24:35.280" v="913" actId="47"/>
        <pc:sldMkLst>
          <pc:docMk/>
          <pc:sldMk cId="3508119477" sldId="447"/>
        </pc:sldMkLst>
        <pc:spChg chg="mod">
          <ac:chgData name="Oleksii Zaitsev" userId="d5bea62e-8d5d-42bb-91e5-e41389930cb6" providerId="ADAL" clId="{4B01BD3B-3476-4052-80CD-7E1A5DBD1323}" dt="2025-09-11T11:23:34.718" v="910" actId="20577"/>
          <ac:spMkLst>
            <pc:docMk/>
            <pc:sldMk cId="3508119477" sldId="447"/>
            <ac:spMk id="2" creationId="{A646F1F6-F320-A461-A7FB-A3C274620E28}"/>
          </ac:spMkLst>
        </pc:spChg>
        <pc:grpChg chg="del">
          <ac:chgData name="Oleksii Zaitsev" userId="d5bea62e-8d5d-42bb-91e5-e41389930cb6" providerId="ADAL" clId="{4B01BD3B-3476-4052-80CD-7E1A5DBD1323}" dt="2025-09-11T11:23:50.147" v="911" actId="478"/>
          <ac:grpSpMkLst>
            <pc:docMk/>
            <pc:sldMk cId="3508119477" sldId="447"/>
            <ac:grpSpMk id="30" creationId="{0194A69D-61D9-E828-2B70-45071B81DA10}"/>
          </ac:grpSpMkLst>
        </pc:grpChg>
        <pc:picChg chg="del">
          <ac:chgData name="Oleksii Zaitsev" userId="d5bea62e-8d5d-42bb-91e5-e41389930cb6" providerId="ADAL" clId="{4B01BD3B-3476-4052-80CD-7E1A5DBD1323}" dt="2025-09-11T11:23:50.147" v="911" actId="478"/>
          <ac:picMkLst>
            <pc:docMk/>
            <pc:sldMk cId="3508119477" sldId="447"/>
            <ac:picMk id="7" creationId="{6C4B4767-B6D6-3A0D-2D5E-9DF57D397C91}"/>
          </ac:picMkLst>
        </pc:picChg>
        <pc:picChg chg="del">
          <ac:chgData name="Oleksii Zaitsev" userId="d5bea62e-8d5d-42bb-91e5-e41389930cb6" providerId="ADAL" clId="{4B01BD3B-3476-4052-80CD-7E1A5DBD1323}" dt="2025-09-11T11:23:50.147" v="911" actId="478"/>
          <ac:picMkLst>
            <pc:docMk/>
            <pc:sldMk cId="3508119477" sldId="447"/>
            <ac:picMk id="14" creationId="{FA181579-5FA8-35F6-648E-40A1B85AEB4B}"/>
          </ac:picMkLst>
        </pc:picChg>
      </pc:sldChg>
      <pc:sldChg chg="del">
        <pc:chgData name="Oleksii Zaitsev" userId="d5bea62e-8d5d-42bb-91e5-e41389930cb6" providerId="ADAL" clId="{4B01BD3B-3476-4052-80CD-7E1A5DBD1323}" dt="2025-09-11T11:36:00.147" v="1024" actId="47"/>
        <pc:sldMkLst>
          <pc:docMk/>
          <pc:sldMk cId="1824963169" sldId="448"/>
        </pc:sldMkLst>
      </pc:sldChg>
      <pc:sldChg chg="del">
        <pc:chgData name="Oleksii Zaitsev" userId="d5bea62e-8d5d-42bb-91e5-e41389930cb6" providerId="ADAL" clId="{4B01BD3B-3476-4052-80CD-7E1A5DBD1323}" dt="2025-09-11T11:36:09.921" v="1034" actId="47"/>
        <pc:sldMkLst>
          <pc:docMk/>
          <pc:sldMk cId="145954318" sldId="453"/>
        </pc:sldMkLst>
      </pc:sldChg>
      <pc:sldChg chg="del">
        <pc:chgData name="Oleksii Zaitsev" userId="d5bea62e-8d5d-42bb-91e5-e41389930cb6" providerId="ADAL" clId="{4B01BD3B-3476-4052-80CD-7E1A5DBD1323}" dt="2025-09-11T11:36:10.799" v="1035" actId="47"/>
        <pc:sldMkLst>
          <pc:docMk/>
          <pc:sldMk cId="1059234039" sldId="454"/>
        </pc:sldMkLst>
      </pc:sldChg>
      <pc:sldChg chg="addSp delSp modSp mod ord">
        <pc:chgData name="Oleksii Zaitsev" userId="d5bea62e-8d5d-42bb-91e5-e41389930cb6" providerId="ADAL" clId="{4B01BD3B-3476-4052-80CD-7E1A5DBD1323}" dt="2025-09-11T11:22:08.189" v="873" actId="20577"/>
        <pc:sldMkLst>
          <pc:docMk/>
          <pc:sldMk cId="1004344082" sldId="455"/>
        </pc:sldMkLst>
        <pc:spChg chg="del">
          <ac:chgData name="Oleksii Zaitsev" userId="d5bea62e-8d5d-42bb-91e5-e41389930cb6" providerId="ADAL" clId="{4B01BD3B-3476-4052-80CD-7E1A5DBD1323}" dt="2025-09-10T22:08:10.069" v="279" actId="478"/>
          <ac:spMkLst>
            <pc:docMk/>
            <pc:sldMk cId="1004344082" sldId="455"/>
            <ac:spMk id="3" creationId="{17015B51-56D8-7E84-6A5A-EE8F45013837}"/>
          </ac:spMkLst>
        </pc:spChg>
        <pc:spChg chg="mod">
          <ac:chgData name="Oleksii Zaitsev" userId="d5bea62e-8d5d-42bb-91e5-e41389930cb6" providerId="ADAL" clId="{4B01BD3B-3476-4052-80CD-7E1A5DBD1323}" dt="2025-09-11T11:22:08.189" v="873" actId="20577"/>
          <ac:spMkLst>
            <pc:docMk/>
            <pc:sldMk cId="1004344082" sldId="455"/>
            <ac:spMk id="12" creationId="{E261DAA6-BF2A-0848-D39F-39B0628B3B73}"/>
          </ac:spMkLst>
        </pc:spChg>
        <pc:spChg chg="mod">
          <ac:chgData name="Oleksii Zaitsev" userId="d5bea62e-8d5d-42bb-91e5-e41389930cb6" providerId="ADAL" clId="{4B01BD3B-3476-4052-80CD-7E1A5DBD1323}" dt="2025-09-10T22:23:10.772" v="677" actId="255"/>
          <ac:spMkLst>
            <pc:docMk/>
            <pc:sldMk cId="1004344082" sldId="455"/>
            <ac:spMk id="18" creationId="{5F37196A-116D-28EB-FB78-4ED4AB0BF921}"/>
          </ac:spMkLst>
        </pc:spChg>
        <pc:picChg chg="add mod">
          <ac:chgData name="Oleksii Zaitsev" userId="d5bea62e-8d5d-42bb-91e5-e41389930cb6" providerId="ADAL" clId="{4B01BD3B-3476-4052-80CD-7E1A5DBD1323}" dt="2025-09-10T22:22:44.797" v="674" actId="1076"/>
          <ac:picMkLst>
            <pc:docMk/>
            <pc:sldMk cId="1004344082" sldId="455"/>
            <ac:picMk id="4" creationId="{9B348B9C-5227-1BE1-CA37-5AD1D3983C18}"/>
          </ac:picMkLst>
        </pc:picChg>
        <pc:picChg chg="del">
          <ac:chgData name="Oleksii Zaitsev" userId="d5bea62e-8d5d-42bb-91e5-e41389930cb6" providerId="ADAL" clId="{4B01BD3B-3476-4052-80CD-7E1A5DBD1323}" dt="2025-09-10T21:55:44.080" v="143" actId="478"/>
          <ac:picMkLst>
            <pc:docMk/>
            <pc:sldMk cId="1004344082" sldId="455"/>
            <ac:picMk id="5" creationId="{568BB4CC-1019-6807-207E-FC703A80008E}"/>
          </ac:picMkLst>
        </pc:picChg>
      </pc:sldChg>
      <pc:sldChg chg="del">
        <pc:chgData name="Oleksii Zaitsev" userId="d5bea62e-8d5d-42bb-91e5-e41389930cb6" providerId="ADAL" clId="{4B01BD3B-3476-4052-80CD-7E1A5DBD1323}" dt="2025-09-11T11:36:08.112" v="1032" actId="47"/>
        <pc:sldMkLst>
          <pc:docMk/>
          <pc:sldMk cId="1271863496" sldId="462"/>
        </pc:sldMkLst>
      </pc:sldChg>
      <pc:sldChg chg="del">
        <pc:chgData name="Oleksii Zaitsev" userId="d5bea62e-8d5d-42bb-91e5-e41389930cb6" providerId="ADAL" clId="{4B01BD3B-3476-4052-80CD-7E1A5DBD1323}" dt="2025-09-11T11:36:15.194" v="1038" actId="47"/>
        <pc:sldMkLst>
          <pc:docMk/>
          <pc:sldMk cId="3397439241" sldId="463"/>
        </pc:sldMkLst>
      </pc:sldChg>
      <pc:sldChg chg="del">
        <pc:chgData name="Oleksii Zaitsev" userId="d5bea62e-8d5d-42bb-91e5-e41389930cb6" providerId="ADAL" clId="{4B01BD3B-3476-4052-80CD-7E1A5DBD1323}" dt="2025-09-11T11:36:12.913" v="1037" actId="47"/>
        <pc:sldMkLst>
          <pc:docMk/>
          <pc:sldMk cId="1663863697" sldId="464"/>
        </pc:sldMkLst>
      </pc:sldChg>
      <pc:sldChg chg="del">
        <pc:chgData name="Oleksii Zaitsev" userId="d5bea62e-8d5d-42bb-91e5-e41389930cb6" providerId="ADAL" clId="{4B01BD3B-3476-4052-80CD-7E1A5DBD1323}" dt="2025-09-11T11:36:16.072" v="1039" actId="47"/>
        <pc:sldMkLst>
          <pc:docMk/>
          <pc:sldMk cId="4240855360" sldId="468"/>
        </pc:sldMkLst>
      </pc:sldChg>
      <pc:sldChg chg="del">
        <pc:chgData name="Oleksii Zaitsev" userId="d5bea62e-8d5d-42bb-91e5-e41389930cb6" providerId="ADAL" clId="{4B01BD3B-3476-4052-80CD-7E1A5DBD1323}" dt="2025-09-10T21:59:53.560" v="272" actId="47"/>
        <pc:sldMkLst>
          <pc:docMk/>
          <pc:sldMk cId="3969794784" sldId="477"/>
        </pc:sldMkLst>
      </pc:sldChg>
      <pc:sldChg chg="del">
        <pc:chgData name="Oleksii Zaitsev" userId="d5bea62e-8d5d-42bb-91e5-e41389930cb6" providerId="ADAL" clId="{4B01BD3B-3476-4052-80CD-7E1A5DBD1323}" dt="2025-09-11T11:36:02.818" v="1026" actId="47"/>
        <pc:sldMkLst>
          <pc:docMk/>
          <pc:sldMk cId="2556242185" sldId="480"/>
        </pc:sldMkLst>
      </pc:sldChg>
      <pc:sldChg chg="del">
        <pc:chgData name="Oleksii Zaitsev" userId="d5bea62e-8d5d-42bb-91e5-e41389930cb6" providerId="ADAL" clId="{4B01BD3B-3476-4052-80CD-7E1A5DBD1323}" dt="2025-09-11T11:36:01.329" v="1025" actId="47"/>
        <pc:sldMkLst>
          <pc:docMk/>
          <pc:sldMk cId="1198853725" sldId="482"/>
        </pc:sldMkLst>
      </pc:sldChg>
      <pc:sldChg chg="del">
        <pc:chgData name="Oleksii Zaitsev" userId="d5bea62e-8d5d-42bb-91e5-e41389930cb6" providerId="ADAL" clId="{4B01BD3B-3476-4052-80CD-7E1A5DBD1323}" dt="2025-09-11T11:36:04.850" v="1028" actId="47"/>
        <pc:sldMkLst>
          <pc:docMk/>
          <pc:sldMk cId="2583341442" sldId="483"/>
        </pc:sldMkLst>
      </pc:sldChg>
      <pc:sldChg chg="del">
        <pc:chgData name="Oleksii Zaitsev" userId="d5bea62e-8d5d-42bb-91e5-e41389930cb6" providerId="ADAL" clId="{4B01BD3B-3476-4052-80CD-7E1A5DBD1323}" dt="2025-09-11T11:36:06.396" v="1030" actId="47"/>
        <pc:sldMkLst>
          <pc:docMk/>
          <pc:sldMk cId="3447693899" sldId="485"/>
        </pc:sldMkLst>
      </pc:sldChg>
      <pc:sldChg chg="del">
        <pc:chgData name="Oleksii Zaitsev" userId="d5bea62e-8d5d-42bb-91e5-e41389930cb6" providerId="ADAL" clId="{4B01BD3B-3476-4052-80CD-7E1A5DBD1323}" dt="2025-09-11T11:36:07.179" v="1031" actId="47"/>
        <pc:sldMkLst>
          <pc:docMk/>
          <pc:sldMk cId="2208964986" sldId="486"/>
        </pc:sldMkLst>
      </pc:sldChg>
      <pc:sldChg chg="del">
        <pc:chgData name="Oleksii Zaitsev" userId="d5bea62e-8d5d-42bb-91e5-e41389930cb6" providerId="ADAL" clId="{4B01BD3B-3476-4052-80CD-7E1A5DBD1323}" dt="2025-09-11T11:36:16.984" v="1040" actId="47"/>
        <pc:sldMkLst>
          <pc:docMk/>
          <pc:sldMk cId="324584155" sldId="487"/>
        </pc:sldMkLst>
      </pc:sldChg>
      <pc:sldChg chg="del">
        <pc:chgData name="Oleksii Zaitsev" userId="d5bea62e-8d5d-42bb-91e5-e41389930cb6" providerId="ADAL" clId="{4B01BD3B-3476-4052-80CD-7E1A5DBD1323}" dt="2025-09-11T11:36:18.915" v="1041" actId="47"/>
        <pc:sldMkLst>
          <pc:docMk/>
          <pc:sldMk cId="3045999866" sldId="488"/>
        </pc:sldMkLst>
      </pc:sldChg>
      <pc:sldChg chg="modSp mod ord">
        <pc:chgData name="Oleksii Zaitsev" userId="d5bea62e-8d5d-42bb-91e5-e41389930cb6" providerId="ADAL" clId="{4B01BD3B-3476-4052-80CD-7E1A5DBD1323}" dt="2025-09-11T11:20:49.683" v="851" actId="1076"/>
        <pc:sldMkLst>
          <pc:docMk/>
          <pc:sldMk cId="4190356230" sldId="489"/>
        </pc:sldMkLst>
        <pc:spChg chg="mod">
          <ac:chgData name="Oleksii Zaitsev" userId="d5bea62e-8d5d-42bb-91e5-e41389930cb6" providerId="ADAL" clId="{4B01BD3B-3476-4052-80CD-7E1A5DBD1323}" dt="2025-09-10T22:10:33.765" v="287" actId="20577"/>
          <ac:spMkLst>
            <pc:docMk/>
            <pc:sldMk cId="4190356230" sldId="489"/>
            <ac:spMk id="2" creationId="{49BE2666-0068-1F6D-6AA1-9ACB4C633D9B}"/>
          </ac:spMkLst>
        </pc:spChg>
        <pc:spChg chg="mod">
          <ac:chgData name="Oleksii Zaitsev" userId="d5bea62e-8d5d-42bb-91e5-e41389930cb6" providerId="ADAL" clId="{4B01BD3B-3476-4052-80CD-7E1A5DBD1323}" dt="2025-09-11T11:20:32.320" v="849" actId="113"/>
          <ac:spMkLst>
            <pc:docMk/>
            <pc:sldMk cId="4190356230" sldId="489"/>
            <ac:spMk id="3" creationId="{AB472A27-5C25-2AB8-A420-7F35310F2865}"/>
          </ac:spMkLst>
        </pc:spChg>
        <pc:picChg chg="mod">
          <ac:chgData name="Oleksii Zaitsev" userId="d5bea62e-8d5d-42bb-91e5-e41389930cb6" providerId="ADAL" clId="{4B01BD3B-3476-4052-80CD-7E1A5DBD1323}" dt="2025-09-11T11:20:49.683" v="851" actId="1076"/>
          <ac:picMkLst>
            <pc:docMk/>
            <pc:sldMk cId="4190356230" sldId="489"/>
            <ac:picMk id="7" creationId="{38B0CE8E-1921-0E2B-F1FE-023A397237C5}"/>
          </ac:picMkLst>
        </pc:picChg>
      </pc:sldChg>
      <pc:sldChg chg="del">
        <pc:chgData name="Oleksii Zaitsev" userId="d5bea62e-8d5d-42bb-91e5-e41389930cb6" providerId="ADAL" clId="{4B01BD3B-3476-4052-80CD-7E1A5DBD1323}" dt="2025-09-11T11:37:09.152" v="1067" actId="47"/>
        <pc:sldMkLst>
          <pc:docMk/>
          <pc:sldMk cId="1779241884" sldId="491"/>
        </pc:sldMkLst>
      </pc:sldChg>
      <pc:sldChg chg="del">
        <pc:chgData name="Oleksii Zaitsev" userId="d5bea62e-8d5d-42bb-91e5-e41389930cb6" providerId="ADAL" clId="{4B01BD3B-3476-4052-80CD-7E1A5DBD1323}" dt="2025-09-11T11:36:26.329" v="1046" actId="47"/>
        <pc:sldMkLst>
          <pc:docMk/>
          <pc:sldMk cId="1723686155" sldId="492"/>
        </pc:sldMkLst>
      </pc:sldChg>
      <pc:sldChg chg="del">
        <pc:chgData name="Oleksii Zaitsev" userId="d5bea62e-8d5d-42bb-91e5-e41389930cb6" providerId="ADAL" clId="{4B01BD3B-3476-4052-80CD-7E1A5DBD1323}" dt="2025-09-11T11:36:21.580" v="1043" actId="47"/>
        <pc:sldMkLst>
          <pc:docMk/>
          <pc:sldMk cId="2130056543" sldId="495"/>
        </pc:sldMkLst>
      </pc:sldChg>
      <pc:sldChg chg="del">
        <pc:chgData name="Oleksii Zaitsev" userId="d5bea62e-8d5d-42bb-91e5-e41389930cb6" providerId="ADAL" clId="{4B01BD3B-3476-4052-80CD-7E1A5DBD1323}" dt="2025-09-11T11:36:50.214" v="1060" actId="47"/>
        <pc:sldMkLst>
          <pc:docMk/>
          <pc:sldMk cId="4027219528" sldId="499"/>
        </pc:sldMkLst>
      </pc:sldChg>
      <pc:sldChg chg="del">
        <pc:chgData name="Oleksii Zaitsev" userId="d5bea62e-8d5d-42bb-91e5-e41389930cb6" providerId="ADAL" clId="{4B01BD3B-3476-4052-80CD-7E1A5DBD1323}" dt="2025-09-11T11:36:35.350" v="1050" actId="47"/>
        <pc:sldMkLst>
          <pc:docMk/>
          <pc:sldMk cId="3702888876" sldId="501"/>
        </pc:sldMkLst>
      </pc:sldChg>
      <pc:sldChg chg="del">
        <pc:chgData name="Oleksii Zaitsev" userId="d5bea62e-8d5d-42bb-91e5-e41389930cb6" providerId="ADAL" clId="{4B01BD3B-3476-4052-80CD-7E1A5DBD1323}" dt="2025-09-11T11:36:38.364" v="1052" actId="47"/>
        <pc:sldMkLst>
          <pc:docMk/>
          <pc:sldMk cId="2817264567" sldId="503"/>
        </pc:sldMkLst>
      </pc:sldChg>
      <pc:sldChg chg="del">
        <pc:chgData name="Oleksii Zaitsev" userId="d5bea62e-8d5d-42bb-91e5-e41389930cb6" providerId="ADAL" clId="{4B01BD3B-3476-4052-80CD-7E1A5DBD1323}" dt="2025-09-11T11:36:42.639" v="1055" actId="47"/>
        <pc:sldMkLst>
          <pc:docMk/>
          <pc:sldMk cId="243064880" sldId="504"/>
        </pc:sldMkLst>
      </pc:sldChg>
      <pc:sldChg chg="del">
        <pc:chgData name="Oleksii Zaitsev" userId="d5bea62e-8d5d-42bb-91e5-e41389930cb6" providerId="ADAL" clId="{4B01BD3B-3476-4052-80CD-7E1A5DBD1323}" dt="2025-09-11T11:36:39.996" v="1053" actId="47"/>
        <pc:sldMkLst>
          <pc:docMk/>
          <pc:sldMk cId="3266805450" sldId="505"/>
        </pc:sldMkLst>
      </pc:sldChg>
      <pc:sldChg chg="del">
        <pc:chgData name="Oleksii Zaitsev" userId="d5bea62e-8d5d-42bb-91e5-e41389930cb6" providerId="ADAL" clId="{4B01BD3B-3476-4052-80CD-7E1A5DBD1323}" dt="2025-09-11T11:36:22.491" v="1044" actId="47"/>
        <pc:sldMkLst>
          <pc:docMk/>
          <pc:sldMk cId="1372714377" sldId="509"/>
        </pc:sldMkLst>
      </pc:sldChg>
      <pc:sldChg chg="del">
        <pc:chgData name="Oleksii Zaitsev" userId="d5bea62e-8d5d-42bb-91e5-e41389930cb6" providerId="ADAL" clId="{4B01BD3B-3476-4052-80CD-7E1A5DBD1323}" dt="2025-09-11T11:36:24.270" v="1045" actId="47"/>
        <pc:sldMkLst>
          <pc:docMk/>
          <pc:sldMk cId="2895678329" sldId="510"/>
        </pc:sldMkLst>
      </pc:sldChg>
      <pc:sldChg chg="del">
        <pc:chgData name="Oleksii Zaitsev" userId="d5bea62e-8d5d-42bb-91e5-e41389930cb6" providerId="ADAL" clId="{4B01BD3B-3476-4052-80CD-7E1A5DBD1323}" dt="2025-09-11T11:36:37.168" v="1051" actId="47"/>
        <pc:sldMkLst>
          <pc:docMk/>
          <pc:sldMk cId="1403938586" sldId="513"/>
        </pc:sldMkLst>
      </pc:sldChg>
      <pc:sldChg chg="del">
        <pc:chgData name="Oleksii Zaitsev" userId="d5bea62e-8d5d-42bb-91e5-e41389930cb6" providerId="ADAL" clId="{4B01BD3B-3476-4052-80CD-7E1A5DBD1323}" dt="2025-09-11T11:36:28.808" v="1047" actId="47"/>
        <pc:sldMkLst>
          <pc:docMk/>
          <pc:sldMk cId="2774247834" sldId="514"/>
        </pc:sldMkLst>
      </pc:sldChg>
      <pc:sldChg chg="del">
        <pc:chgData name="Oleksii Zaitsev" userId="d5bea62e-8d5d-42bb-91e5-e41389930cb6" providerId="ADAL" clId="{4B01BD3B-3476-4052-80CD-7E1A5DBD1323}" dt="2025-09-11T11:36:45.911" v="1057" actId="47"/>
        <pc:sldMkLst>
          <pc:docMk/>
          <pc:sldMk cId="913870784" sldId="515"/>
        </pc:sldMkLst>
      </pc:sldChg>
      <pc:sldChg chg="del">
        <pc:chgData name="Oleksii Zaitsev" userId="d5bea62e-8d5d-42bb-91e5-e41389930cb6" providerId="ADAL" clId="{4B01BD3B-3476-4052-80CD-7E1A5DBD1323}" dt="2025-09-11T11:36:40.984" v="1054" actId="47"/>
        <pc:sldMkLst>
          <pc:docMk/>
          <pc:sldMk cId="1314928736" sldId="516"/>
        </pc:sldMkLst>
      </pc:sldChg>
      <pc:sldChg chg="del">
        <pc:chgData name="Oleksii Zaitsev" userId="d5bea62e-8d5d-42bb-91e5-e41389930cb6" providerId="ADAL" clId="{4B01BD3B-3476-4052-80CD-7E1A5DBD1323}" dt="2025-09-11T11:36:44.375" v="1056" actId="47"/>
        <pc:sldMkLst>
          <pc:docMk/>
          <pc:sldMk cId="2907564819" sldId="517"/>
        </pc:sldMkLst>
      </pc:sldChg>
      <pc:sldChg chg="del">
        <pc:chgData name="Oleksii Zaitsev" userId="d5bea62e-8d5d-42bb-91e5-e41389930cb6" providerId="ADAL" clId="{4B01BD3B-3476-4052-80CD-7E1A5DBD1323}" dt="2025-09-11T11:36:53.223" v="1062" actId="47"/>
        <pc:sldMkLst>
          <pc:docMk/>
          <pc:sldMk cId="3442592402" sldId="518"/>
        </pc:sldMkLst>
      </pc:sldChg>
      <pc:sldChg chg="del">
        <pc:chgData name="Oleksii Zaitsev" userId="d5bea62e-8d5d-42bb-91e5-e41389930cb6" providerId="ADAL" clId="{4B01BD3B-3476-4052-80CD-7E1A5DBD1323}" dt="2025-09-11T11:36:52.153" v="1061" actId="47"/>
        <pc:sldMkLst>
          <pc:docMk/>
          <pc:sldMk cId="1892500294" sldId="519"/>
        </pc:sldMkLst>
      </pc:sldChg>
      <pc:sldChg chg="del">
        <pc:chgData name="Oleksii Zaitsev" userId="d5bea62e-8d5d-42bb-91e5-e41389930cb6" providerId="ADAL" clId="{4B01BD3B-3476-4052-80CD-7E1A5DBD1323}" dt="2025-09-11T11:36:47.250" v="1058" actId="47"/>
        <pc:sldMkLst>
          <pc:docMk/>
          <pc:sldMk cId="2380166214" sldId="520"/>
        </pc:sldMkLst>
      </pc:sldChg>
      <pc:sldChg chg="del">
        <pc:chgData name="Oleksii Zaitsev" userId="d5bea62e-8d5d-42bb-91e5-e41389930cb6" providerId="ADAL" clId="{4B01BD3B-3476-4052-80CD-7E1A5DBD1323}" dt="2025-09-11T11:37:05.555" v="1066" actId="47"/>
        <pc:sldMkLst>
          <pc:docMk/>
          <pc:sldMk cId="48758093" sldId="521"/>
        </pc:sldMkLst>
      </pc:sldChg>
      <pc:sldChg chg="del">
        <pc:chgData name="Oleksii Zaitsev" userId="d5bea62e-8d5d-42bb-91e5-e41389930cb6" providerId="ADAL" clId="{4B01BD3B-3476-4052-80CD-7E1A5DBD1323}" dt="2025-09-11T11:36:31.511" v="1048" actId="47"/>
        <pc:sldMkLst>
          <pc:docMk/>
          <pc:sldMk cId="397821424" sldId="522"/>
        </pc:sldMkLst>
      </pc:sldChg>
      <pc:sldChg chg="del">
        <pc:chgData name="Oleksii Zaitsev" userId="d5bea62e-8d5d-42bb-91e5-e41389930cb6" providerId="ADAL" clId="{4B01BD3B-3476-4052-80CD-7E1A5DBD1323}" dt="2025-09-11T11:37:10.826" v="1068" actId="47"/>
        <pc:sldMkLst>
          <pc:docMk/>
          <pc:sldMk cId="4138881051" sldId="523"/>
        </pc:sldMkLst>
      </pc:sldChg>
      <pc:sldChg chg="del">
        <pc:chgData name="Oleksii Zaitsev" userId="d5bea62e-8d5d-42bb-91e5-e41389930cb6" providerId="ADAL" clId="{4B01BD3B-3476-4052-80CD-7E1A5DBD1323}" dt="2025-09-10T22:00:00.475" v="273" actId="47"/>
        <pc:sldMkLst>
          <pc:docMk/>
          <pc:sldMk cId="4178074800" sldId="524"/>
        </pc:sldMkLst>
      </pc:sldChg>
      <pc:sldChg chg="del">
        <pc:chgData name="Oleksii Zaitsev" userId="d5bea62e-8d5d-42bb-91e5-e41389930cb6" providerId="ADAL" clId="{4B01BD3B-3476-4052-80CD-7E1A5DBD1323}" dt="2025-09-11T11:35:59.162" v="1023" actId="47"/>
        <pc:sldMkLst>
          <pc:docMk/>
          <pc:sldMk cId="3469013591" sldId="525"/>
        </pc:sldMkLst>
      </pc:sldChg>
      <pc:sldChg chg="del">
        <pc:chgData name="Oleksii Zaitsev" userId="d5bea62e-8d5d-42bb-91e5-e41389930cb6" providerId="ADAL" clId="{4B01BD3B-3476-4052-80CD-7E1A5DBD1323}" dt="2025-09-11T11:36:04.167" v="1027" actId="47"/>
        <pc:sldMkLst>
          <pc:docMk/>
          <pc:sldMk cId="1622949821" sldId="526"/>
        </pc:sldMkLst>
      </pc:sldChg>
      <pc:sldChg chg="del">
        <pc:chgData name="Oleksii Zaitsev" userId="d5bea62e-8d5d-42bb-91e5-e41389930cb6" providerId="ADAL" clId="{4B01BD3B-3476-4052-80CD-7E1A5DBD1323}" dt="2025-09-11T11:36:05.570" v="1029" actId="47"/>
        <pc:sldMkLst>
          <pc:docMk/>
          <pc:sldMk cId="1283566934" sldId="527"/>
        </pc:sldMkLst>
      </pc:sldChg>
      <pc:sldChg chg="del">
        <pc:chgData name="Oleksii Zaitsev" userId="d5bea62e-8d5d-42bb-91e5-e41389930cb6" providerId="ADAL" clId="{4B01BD3B-3476-4052-80CD-7E1A5DBD1323}" dt="2025-09-11T11:36:09.288" v="1033" actId="47"/>
        <pc:sldMkLst>
          <pc:docMk/>
          <pc:sldMk cId="1107570900" sldId="528"/>
        </pc:sldMkLst>
      </pc:sldChg>
      <pc:sldChg chg="del">
        <pc:chgData name="Oleksii Zaitsev" userId="d5bea62e-8d5d-42bb-91e5-e41389930cb6" providerId="ADAL" clId="{4B01BD3B-3476-4052-80CD-7E1A5DBD1323}" dt="2025-09-11T11:36:11.749" v="1036" actId="47"/>
        <pc:sldMkLst>
          <pc:docMk/>
          <pc:sldMk cId="3907290779" sldId="529"/>
        </pc:sldMkLst>
      </pc:sldChg>
      <pc:sldChg chg="del">
        <pc:chgData name="Oleksii Zaitsev" userId="d5bea62e-8d5d-42bb-91e5-e41389930cb6" providerId="ADAL" clId="{4B01BD3B-3476-4052-80CD-7E1A5DBD1323}" dt="2025-09-11T11:37:04.055" v="1065" actId="47"/>
        <pc:sldMkLst>
          <pc:docMk/>
          <pc:sldMk cId="1606824587" sldId="530"/>
        </pc:sldMkLst>
      </pc:sldChg>
      <pc:sldChg chg="del">
        <pc:chgData name="Oleksii Zaitsev" userId="d5bea62e-8d5d-42bb-91e5-e41389930cb6" providerId="ADAL" clId="{4B01BD3B-3476-4052-80CD-7E1A5DBD1323}" dt="2025-09-11T11:36:55.454" v="1063" actId="47"/>
        <pc:sldMkLst>
          <pc:docMk/>
          <pc:sldMk cId="767381829" sldId="531"/>
        </pc:sldMkLst>
      </pc:sldChg>
      <pc:sldChg chg="del">
        <pc:chgData name="Oleksii Zaitsev" userId="d5bea62e-8d5d-42bb-91e5-e41389930cb6" providerId="ADAL" clId="{4B01BD3B-3476-4052-80CD-7E1A5DBD1323}" dt="2025-09-11T11:36:20.009" v="1042" actId="47"/>
        <pc:sldMkLst>
          <pc:docMk/>
          <pc:sldMk cId="816606958" sldId="533"/>
        </pc:sldMkLst>
      </pc:sldChg>
      <pc:sldChg chg="del">
        <pc:chgData name="Oleksii Zaitsev" userId="d5bea62e-8d5d-42bb-91e5-e41389930cb6" providerId="ADAL" clId="{4B01BD3B-3476-4052-80CD-7E1A5DBD1323}" dt="2025-09-11T11:37:02.325" v="1064" actId="47"/>
        <pc:sldMkLst>
          <pc:docMk/>
          <pc:sldMk cId="1291618203" sldId="534"/>
        </pc:sldMkLst>
      </pc:sldChg>
      <pc:sldChg chg="addSp delSp modSp add mod ord">
        <pc:chgData name="Oleksii Zaitsev" userId="d5bea62e-8d5d-42bb-91e5-e41389930cb6" providerId="ADAL" clId="{4B01BD3B-3476-4052-80CD-7E1A5DBD1323}" dt="2025-09-11T11:17:08.876" v="801"/>
        <pc:sldMkLst>
          <pc:docMk/>
          <pc:sldMk cId="2330858441" sldId="535"/>
        </pc:sldMkLst>
        <pc:spChg chg="mod">
          <ac:chgData name="Oleksii Zaitsev" userId="d5bea62e-8d5d-42bb-91e5-e41389930cb6" providerId="ADAL" clId="{4B01BD3B-3476-4052-80CD-7E1A5DBD1323}" dt="2025-09-10T22:25:49.949" v="718" actId="20577"/>
          <ac:spMkLst>
            <pc:docMk/>
            <pc:sldMk cId="2330858441" sldId="535"/>
            <ac:spMk id="2" creationId="{EB5F2ACC-EFE9-36E4-AFED-C318FD2887E5}"/>
          </ac:spMkLst>
        </pc:spChg>
        <pc:spChg chg="del mod">
          <ac:chgData name="Oleksii Zaitsev" userId="d5bea62e-8d5d-42bb-91e5-e41389930cb6" providerId="ADAL" clId="{4B01BD3B-3476-4052-80CD-7E1A5DBD1323}" dt="2025-09-10T22:27:50.164" v="722" actId="478"/>
          <ac:spMkLst>
            <pc:docMk/>
            <pc:sldMk cId="2330858441" sldId="535"/>
            <ac:spMk id="3" creationId="{6CDD1809-0DFC-84A7-271C-E6388A27475A}"/>
          </ac:spMkLst>
        </pc:spChg>
        <pc:spChg chg="add del mod">
          <ac:chgData name="Oleksii Zaitsev" userId="d5bea62e-8d5d-42bb-91e5-e41389930cb6" providerId="ADAL" clId="{4B01BD3B-3476-4052-80CD-7E1A5DBD1323}" dt="2025-09-11T11:04:40.001" v="731" actId="478"/>
          <ac:spMkLst>
            <pc:docMk/>
            <pc:sldMk cId="2330858441" sldId="535"/>
            <ac:spMk id="6" creationId="{381D008A-F397-BDE0-8F5B-05B298111288}"/>
          </ac:spMkLst>
        </pc:spChg>
        <pc:picChg chg="del">
          <ac:chgData name="Oleksii Zaitsev" userId="d5bea62e-8d5d-42bb-91e5-e41389930cb6" providerId="ADAL" clId="{4B01BD3B-3476-4052-80CD-7E1A5DBD1323}" dt="2025-09-10T22:27:05.020" v="719" actId="478"/>
          <ac:picMkLst>
            <pc:docMk/>
            <pc:sldMk cId="2330858441" sldId="535"/>
            <ac:picMk id="7" creationId="{0F366E36-8030-EB34-F3DC-DF998B767478}"/>
          </ac:picMkLst>
        </pc:picChg>
        <pc:picChg chg="add mod">
          <ac:chgData name="Oleksii Zaitsev" userId="d5bea62e-8d5d-42bb-91e5-e41389930cb6" providerId="ADAL" clId="{4B01BD3B-3476-4052-80CD-7E1A5DBD1323}" dt="2025-09-11T11:13:06.666" v="748" actId="1076"/>
          <ac:picMkLst>
            <pc:docMk/>
            <pc:sldMk cId="2330858441" sldId="535"/>
            <ac:picMk id="9" creationId="{24EEDD54-308B-09AA-D6F8-B8E7794501E3}"/>
          </ac:picMkLst>
        </pc:picChg>
        <pc:picChg chg="add mod">
          <ac:chgData name="Oleksii Zaitsev" userId="d5bea62e-8d5d-42bb-91e5-e41389930cb6" providerId="ADAL" clId="{4B01BD3B-3476-4052-80CD-7E1A5DBD1323}" dt="2025-09-11T11:13:17.255" v="750" actId="1076"/>
          <ac:picMkLst>
            <pc:docMk/>
            <pc:sldMk cId="2330858441" sldId="535"/>
            <ac:picMk id="11" creationId="{1CA0CB8B-0075-AD8F-2DA9-CFC0F40FCAB0}"/>
          </ac:picMkLst>
        </pc:picChg>
        <pc:picChg chg="add mod">
          <ac:chgData name="Oleksii Zaitsev" userId="d5bea62e-8d5d-42bb-91e5-e41389930cb6" providerId="ADAL" clId="{4B01BD3B-3476-4052-80CD-7E1A5DBD1323}" dt="2025-09-11T11:13:20.863" v="751" actId="1076"/>
          <ac:picMkLst>
            <pc:docMk/>
            <pc:sldMk cId="2330858441" sldId="535"/>
            <ac:picMk id="13" creationId="{4B495F95-656E-6549-7A99-AC2D9290BE95}"/>
          </ac:picMkLst>
        </pc:picChg>
        <pc:picChg chg="add del mod">
          <ac:chgData name="Oleksii Zaitsev" userId="d5bea62e-8d5d-42bb-91e5-e41389930cb6" providerId="ADAL" clId="{4B01BD3B-3476-4052-80CD-7E1A5DBD1323}" dt="2025-09-11T11:15:51.236" v="762" actId="478"/>
          <ac:picMkLst>
            <pc:docMk/>
            <pc:sldMk cId="2330858441" sldId="535"/>
            <ac:picMk id="15" creationId="{6A4685E7-87D2-21FF-5C83-DE77FFD52A5A}"/>
          </ac:picMkLst>
        </pc:picChg>
        <pc:picChg chg="add mod">
          <ac:chgData name="Oleksii Zaitsev" userId="d5bea62e-8d5d-42bb-91e5-e41389930cb6" providerId="ADAL" clId="{4B01BD3B-3476-4052-80CD-7E1A5DBD1323}" dt="2025-09-11T11:17:08.876" v="801"/>
          <ac:picMkLst>
            <pc:docMk/>
            <pc:sldMk cId="2330858441" sldId="535"/>
            <ac:picMk id="1026" creationId="{8E6B3B42-42A0-4461-268D-00778B9D33DA}"/>
          </ac:picMkLst>
        </pc:picChg>
      </pc:sldChg>
      <pc:sldChg chg="addSp delSp modSp add mod">
        <pc:chgData name="Oleksii Zaitsev" userId="d5bea62e-8d5d-42bb-91e5-e41389930cb6" providerId="ADAL" clId="{4B01BD3B-3476-4052-80CD-7E1A5DBD1323}" dt="2025-09-11T11:47:59.387" v="1172" actId="1076"/>
        <pc:sldMkLst>
          <pc:docMk/>
          <pc:sldMk cId="1285235342" sldId="536"/>
        </pc:sldMkLst>
        <pc:spChg chg="mod">
          <ac:chgData name="Oleksii Zaitsev" userId="d5bea62e-8d5d-42bb-91e5-e41389930cb6" providerId="ADAL" clId="{4B01BD3B-3476-4052-80CD-7E1A5DBD1323}" dt="2025-09-11T11:24:51.651" v="940" actId="20577"/>
          <ac:spMkLst>
            <pc:docMk/>
            <pc:sldMk cId="1285235342" sldId="536"/>
            <ac:spMk id="2" creationId="{E6293F0C-76A9-803D-DBB5-3B5222ED56F7}"/>
          </ac:spMkLst>
        </pc:spChg>
        <pc:spChg chg="mod">
          <ac:chgData name="Oleksii Zaitsev" userId="d5bea62e-8d5d-42bb-91e5-e41389930cb6" providerId="ADAL" clId="{4B01BD3B-3476-4052-80CD-7E1A5DBD1323}" dt="2025-09-11T11:47:59.387" v="1172" actId="1076"/>
          <ac:spMkLst>
            <pc:docMk/>
            <pc:sldMk cId="1285235342" sldId="536"/>
            <ac:spMk id="3" creationId="{EAC2DCF4-CD1F-0B1F-6F83-B7DF9697135E}"/>
          </ac:spMkLst>
        </pc:spChg>
        <pc:picChg chg="del">
          <ac:chgData name="Oleksii Zaitsev" userId="d5bea62e-8d5d-42bb-91e5-e41389930cb6" providerId="ADAL" clId="{4B01BD3B-3476-4052-80CD-7E1A5DBD1323}" dt="2025-09-11T11:30:18.277" v="941" actId="478"/>
          <ac:picMkLst>
            <pc:docMk/>
            <pc:sldMk cId="1285235342" sldId="536"/>
            <ac:picMk id="7" creationId="{D5577DEA-3931-E336-44BD-1395EFBF9BFA}"/>
          </ac:picMkLst>
        </pc:picChg>
        <pc:picChg chg="add mod">
          <ac:chgData name="Oleksii Zaitsev" userId="d5bea62e-8d5d-42bb-91e5-e41389930cb6" providerId="ADAL" clId="{4B01BD3B-3476-4052-80CD-7E1A5DBD1323}" dt="2025-09-11T11:47:10.599" v="1164" actId="14100"/>
          <ac:picMkLst>
            <pc:docMk/>
            <pc:sldMk cId="1285235342" sldId="536"/>
            <ac:picMk id="8" creationId="{B7ED2B53-CFEF-1E27-3AF0-B160A91CC2DE}"/>
          </ac:picMkLst>
        </pc:picChg>
        <pc:picChg chg="add mod">
          <ac:chgData name="Oleksii Zaitsev" userId="d5bea62e-8d5d-42bb-91e5-e41389930cb6" providerId="ADAL" clId="{4B01BD3B-3476-4052-80CD-7E1A5DBD1323}" dt="2025-09-11T11:47:03.819" v="1163" actId="14100"/>
          <ac:picMkLst>
            <pc:docMk/>
            <pc:sldMk cId="1285235342" sldId="536"/>
            <ac:picMk id="10" creationId="{4B743251-4712-331B-C10E-982FB7118ED5}"/>
          </ac:picMkLst>
        </pc:picChg>
        <pc:picChg chg="add del mod">
          <ac:chgData name="Oleksii Zaitsev" userId="d5bea62e-8d5d-42bb-91e5-e41389930cb6" providerId="ADAL" clId="{4B01BD3B-3476-4052-80CD-7E1A5DBD1323}" dt="2025-09-11T11:42:29.052" v="1140" actId="478"/>
          <ac:picMkLst>
            <pc:docMk/>
            <pc:sldMk cId="1285235342" sldId="536"/>
            <ac:picMk id="12" creationId="{630D4ED3-88ED-2E00-F26F-37163EE4416A}"/>
          </ac:picMkLst>
        </pc:picChg>
        <pc:picChg chg="add mod">
          <ac:chgData name="Oleksii Zaitsev" userId="d5bea62e-8d5d-42bb-91e5-e41389930cb6" providerId="ADAL" clId="{4B01BD3B-3476-4052-80CD-7E1A5DBD1323}" dt="2025-09-11T11:47:35.712" v="1170" actId="1076"/>
          <ac:picMkLst>
            <pc:docMk/>
            <pc:sldMk cId="1285235342" sldId="536"/>
            <ac:picMk id="14" creationId="{1046C0B2-D011-8BE9-F80E-9337FDEF2480}"/>
          </ac:picMkLst>
        </pc:picChg>
        <pc:picChg chg="add mod">
          <ac:chgData name="Oleksii Zaitsev" userId="d5bea62e-8d5d-42bb-91e5-e41389930cb6" providerId="ADAL" clId="{4B01BD3B-3476-4052-80CD-7E1A5DBD1323}" dt="2025-09-11T11:47:27.764" v="1168" actId="14100"/>
          <ac:picMkLst>
            <pc:docMk/>
            <pc:sldMk cId="1285235342" sldId="536"/>
            <ac:picMk id="16" creationId="{4414F872-DB7E-B09D-D5F9-F4AB972B828B}"/>
          </ac:picMkLst>
        </pc:picChg>
      </pc:sldChg>
      <pc:sldChg chg="addSp delSp modSp add mod">
        <pc:chgData name="Oleksii Zaitsev" userId="d5bea62e-8d5d-42bb-91e5-e41389930cb6" providerId="ADAL" clId="{4B01BD3B-3476-4052-80CD-7E1A5DBD1323}" dt="2025-09-11T13:03:09.115" v="1228" actId="20577"/>
        <pc:sldMkLst>
          <pc:docMk/>
          <pc:sldMk cId="778074543" sldId="538"/>
        </pc:sldMkLst>
        <pc:spChg chg="mod">
          <ac:chgData name="Oleksii Zaitsev" userId="d5bea62e-8d5d-42bb-91e5-e41389930cb6" providerId="ADAL" clId="{4B01BD3B-3476-4052-80CD-7E1A5DBD1323}" dt="2025-09-11T13:00:43.241" v="1181" actId="1076"/>
          <ac:spMkLst>
            <pc:docMk/>
            <pc:sldMk cId="778074543" sldId="538"/>
            <ac:spMk id="2" creationId="{D0E3E46D-6D44-1795-E792-230292EF7FB4}"/>
          </ac:spMkLst>
        </pc:spChg>
        <pc:spChg chg="add mod">
          <ac:chgData name="Oleksii Zaitsev" userId="d5bea62e-8d5d-42bb-91e5-e41389930cb6" providerId="ADAL" clId="{4B01BD3B-3476-4052-80CD-7E1A5DBD1323}" dt="2025-09-11T13:01:09.446" v="1183" actId="767"/>
          <ac:spMkLst>
            <pc:docMk/>
            <pc:sldMk cId="778074543" sldId="538"/>
            <ac:spMk id="4" creationId="{79B622BE-6D2E-267C-2E55-AC0C0FBBEA2D}"/>
          </ac:spMkLst>
        </pc:spChg>
        <pc:spChg chg="add mod">
          <ac:chgData name="Oleksii Zaitsev" userId="d5bea62e-8d5d-42bb-91e5-e41389930cb6" providerId="ADAL" clId="{4B01BD3B-3476-4052-80CD-7E1A5DBD1323}" dt="2025-09-11T13:02:42.951" v="1227" actId="1076"/>
          <ac:spMkLst>
            <pc:docMk/>
            <pc:sldMk cId="778074543" sldId="538"/>
            <ac:spMk id="6" creationId="{7D054028-9E11-C798-BD9E-15D5E50A44AF}"/>
          </ac:spMkLst>
        </pc:spChg>
        <pc:spChg chg="mod">
          <ac:chgData name="Oleksii Zaitsev" userId="d5bea62e-8d5d-42bb-91e5-e41389930cb6" providerId="ADAL" clId="{4B01BD3B-3476-4052-80CD-7E1A5DBD1323}" dt="2025-09-11T13:03:09.115" v="1228" actId="20577"/>
          <ac:spMkLst>
            <pc:docMk/>
            <pc:sldMk cId="778074543" sldId="538"/>
            <ac:spMk id="10" creationId="{E99E414D-FF89-9343-46DE-F51FD7764202}"/>
          </ac:spMkLst>
        </pc:spChg>
        <pc:picChg chg="add mod">
          <ac:chgData name="Oleksii Zaitsev" userId="d5bea62e-8d5d-42bb-91e5-e41389930cb6" providerId="ADAL" clId="{4B01BD3B-3476-4052-80CD-7E1A5DBD1323}" dt="2025-09-11T13:00:29.050" v="1179" actId="1076"/>
          <ac:picMkLst>
            <pc:docMk/>
            <pc:sldMk cId="778074543" sldId="538"/>
            <ac:picMk id="3" creationId="{F40EAD3B-6D2A-8FFB-D659-6A27F8A55FB1}"/>
          </ac:picMkLst>
        </pc:picChg>
        <pc:picChg chg="del">
          <ac:chgData name="Oleksii Zaitsev" userId="d5bea62e-8d5d-42bb-91e5-e41389930cb6" providerId="ADAL" clId="{4B01BD3B-3476-4052-80CD-7E1A5DBD1323}" dt="2025-09-11T13:00:04.775" v="1175" actId="478"/>
          <ac:picMkLst>
            <pc:docMk/>
            <pc:sldMk cId="778074543" sldId="538"/>
            <ac:picMk id="5" creationId="{2AE8B1A2-16A2-481B-7F28-C2ED70269E9A}"/>
          </ac:picMkLst>
        </pc:picChg>
      </pc:sldChg>
      <pc:sldChg chg="del">
        <pc:chgData name="Oleksii Zaitsev" userId="d5bea62e-8d5d-42bb-91e5-e41389930cb6" providerId="ADAL" clId="{4B01BD3B-3476-4052-80CD-7E1A5DBD1323}" dt="2025-09-11T12:52:15.696" v="1173" actId="47"/>
        <pc:sldMkLst>
          <pc:docMk/>
          <pc:sldMk cId="1694611319" sldId="538"/>
        </pc:sldMkLst>
      </pc:sldChg>
      <pc:sldMasterChg chg="delSldLayout">
        <pc:chgData name="Oleksii Zaitsev" userId="d5bea62e-8d5d-42bb-91e5-e41389930cb6" providerId="ADAL" clId="{4B01BD3B-3476-4052-80CD-7E1A5DBD1323}" dt="2025-09-11T11:36:32.468" v="1049" actId="47"/>
        <pc:sldMasterMkLst>
          <pc:docMk/>
          <pc:sldMasterMk cId="0" sldId="2147483648"/>
        </pc:sldMasterMkLst>
        <pc:sldLayoutChg chg="del">
          <pc:chgData name="Oleksii Zaitsev" userId="d5bea62e-8d5d-42bb-91e5-e41389930cb6" providerId="ADAL" clId="{4B01BD3B-3476-4052-80CD-7E1A5DBD1323}" dt="2025-09-11T11:36:32.468" v="1049" actId="47"/>
          <pc:sldLayoutMkLst>
            <pc:docMk/>
            <pc:sldMasterMk cId="0" sldId="2147483648"/>
            <pc:sldLayoutMk cId="2472409734" sldId="2147483683"/>
          </pc:sldLayoutMkLst>
        </pc:sldLayoutChg>
      </pc:sldMasterChg>
    </pc:docChg>
  </pc:docChgLst>
  <pc:docChgLst>
    <pc:chgData name="Nadiya Kulikova" userId="f4e99c71-e6f7-41ad-8550-ebeb49c93535" providerId="ADAL" clId="{59064C3B-28BA-4601-9BA4-55AFDDEEC5C3}"/>
    <pc:docChg chg="sldOrd">
      <pc:chgData name="Nadiya Kulikova" userId="f4e99c71-e6f7-41ad-8550-ebeb49c93535" providerId="ADAL" clId="{59064C3B-28BA-4601-9BA4-55AFDDEEC5C3}" dt="2023-10-23T05:22:17.170" v="0" actId="20578"/>
      <pc:docMkLst>
        <pc:docMk/>
      </pc:docMkLst>
      <pc:sldChg chg="ord">
        <pc:chgData name="Nadiya Kulikova" userId="f4e99c71-e6f7-41ad-8550-ebeb49c93535" providerId="ADAL" clId="{59064C3B-28BA-4601-9BA4-55AFDDEEC5C3}" dt="2023-10-23T05:22:17.170" v="0" actId="20578"/>
        <pc:sldMkLst>
          <pc:docMk/>
          <pc:sldMk cId="2907564819" sldId="517"/>
        </pc:sldMkLst>
      </pc:sldChg>
    </pc:docChg>
  </pc:docChgLst>
  <pc:docChgLst>
    <pc:chgData name="Daryna Tkachenko" userId="S::daryna.tkachenko@hilfswerk-international.at::8cc1c991-851b-477e-987d-7c300dc42626" providerId="AD" clId="Web-{154BE55C-E4CF-CC77-80B5-F81D618638BE}"/>
    <pc:docChg chg="modSld">
      <pc:chgData name="Daryna Tkachenko" userId="S::daryna.tkachenko@hilfswerk-international.at::8cc1c991-851b-477e-987d-7c300dc42626" providerId="AD" clId="Web-{154BE55C-E4CF-CC77-80B5-F81D618638BE}" dt="2023-10-19T14:08:01.899" v="4" actId="20577"/>
      <pc:docMkLst>
        <pc:docMk/>
      </pc:docMkLst>
      <pc:sldChg chg="modSp">
        <pc:chgData name="Daryna Tkachenko" userId="S::daryna.tkachenko@hilfswerk-international.at::8cc1c991-851b-477e-987d-7c300dc42626" providerId="AD" clId="Web-{154BE55C-E4CF-CC77-80B5-F81D618638BE}" dt="2023-10-19T14:08:01.899" v="4" actId="20577"/>
        <pc:sldMkLst>
          <pc:docMk/>
          <pc:sldMk cId="569588118" sldId="445"/>
        </pc:sldMkLst>
      </pc:sldChg>
    </pc:docChg>
  </pc:docChgLst>
  <pc:docChgLst>
    <pc:chgData name="Daryna Tkachenko" userId="8cc1c991-851b-477e-987d-7c300dc42626" providerId="ADAL" clId="{1B1F3BD6-1828-4DA6-938D-0F0BA730894C}"/>
    <pc:docChg chg="undo redo custSel addSld delSld modSld">
      <pc:chgData name="Daryna Tkachenko" userId="8cc1c991-851b-477e-987d-7c300dc42626" providerId="ADAL" clId="{1B1F3BD6-1828-4DA6-938D-0F0BA730894C}" dt="2025-09-11T12:23:20.880" v="132" actId="1076"/>
      <pc:docMkLst>
        <pc:docMk/>
      </pc:docMkLst>
      <pc:sldChg chg="addSp delSp modSp mod">
        <pc:chgData name="Daryna Tkachenko" userId="8cc1c991-851b-477e-987d-7c300dc42626" providerId="ADAL" clId="{1B1F3BD6-1828-4DA6-938D-0F0BA730894C}" dt="2025-09-11T12:07:02.534" v="64" actId="1076"/>
        <pc:sldMkLst>
          <pc:docMk/>
          <pc:sldMk cId="4190356230" sldId="489"/>
        </pc:sldMkLst>
        <pc:spChg chg="mod">
          <ac:chgData name="Daryna Tkachenko" userId="8cc1c991-851b-477e-987d-7c300dc42626" providerId="ADAL" clId="{1B1F3BD6-1828-4DA6-938D-0F0BA730894C}" dt="2025-09-11T12:04:46.518" v="57" actId="14100"/>
          <ac:spMkLst>
            <pc:docMk/>
            <pc:sldMk cId="4190356230" sldId="489"/>
            <ac:spMk id="3" creationId="{AB472A27-5C25-2AB8-A420-7F35310F2865}"/>
          </ac:spMkLst>
        </pc:spChg>
        <pc:picChg chg="del mod">
          <ac:chgData name="Daryna Tkachenko" userId="8cc1c991-851b-477e-987d-7c300dc42626" providerId="ADAL" clId="{1B1F3BD6-1828-4DA6-938D-0F0BA730894C}" dt="2025-09-11T12:03:50.454" v="51" actId="478"/>
          <ac:picMkLst>
            <pc:docMk/>
            <pc:sldMk cId="4190356230" sldId="489"/>
            <ac:picMk id="7" creationId="{38B0CE8E-1921-0E2B-F1FE-023A397237C5}"/>
          </ac:picMkLst>
        </pc:picChg>
        <pc:picChg chg="add mod">
          <ac:chgData name="Daryna Tkachenko" userId="8cc1c991-851b-477e-987d-7c300dc42626" providerId="ADAL" clId="{1B1F3BD6-1828-4DA6-938D-0F0BA730894C}" dt="2025-09-11T12:07:02.534" v="64" actId="1076"/>
          <ac:picMkLst>
            <pc:docMk/>
            <pc:sldMk cId="4190356230" sldId="489"/>
            <ac:picMk id="8" creationId="{B5D3B7AC-0FCB-08E8-B32D-CE4CFECA8029}"/>
          </ac:picMkLst>
        </pc:picChg>
      </pc:sldChg>
      <pc:sldChg chg="addSp delSp del mod">
        <pc:chgData name="Daryna Tkachenko" userId="8cc1c991-851b-477e-987d-7c300dc42626" providerId="ADAL" clId="{1B1F3BD6-1828-4DA6-938D-0F0BA730894C}" dt="2025-09-11T11:51:09.827" v="20" actId="47"/>
        <pc:sldMkLst>
          <pc:docMk/>
          <pc:sldMk cId="3944492538" sldId="507"/>
        </pc:sldMkLst>
        <pc:picChg chg="add del">
          <ac:chgData name="Daryna Tkachenko" userId="8cc1c991-851b-477e-987d-7c300dc42626" providerId="ADAL" clId="{1B1F3BD6-1828-4DA6-938D-0F0BA730894C}" dt="2025-09-11T11:50:29.697" v="16" actId="478"/>
          <ac:picMkLst>
            <pc:docMk/>
            <pc:sldMk cId="3944492538" sldId="507"/>
            <ac:picMk id="3" creationId="{DFCD626C-4285-F8BC-F6B3-CDB8DE28917A}"/>
          </ac:picMkLst>
        </pc:picChg>
        <pc:picChg chg="add del">
          <ac:chgData name="Daryna Tkachenko" userId="8cc1c991-851b-477e-987d-7c300dc42626" providerId="ADAL" clId="{1B1F3BD6-1828-4DA6-938D-0F0BA730894C}" dt="2025-09-11T11:50:29.564" v="15" actId="478"/>
          <ac:picMkLst>
            <pc:docMk/>
            <pc:sldMk cId="3944492538" sldId="507"/>
            <ac:picMk id="5" creationId="{B654A60C-ABD4-3066-23B1-CAA956227411}"/>
          </ac:picMkLst>
        </pc:picChg>
        <pc:picChg chg="add del">
          <ac:chgData name="Daryna Tkachenko" userId="8cc1c991-851b-477e-987d-7c300dc42626" providerId="ADAL" clId="{1B1F3BD6-1828-4DA6-938D-0F0BA730894C}" dt="2025-09-11T11:50:29.402" v="14" actId="478"/>
          <ac:picMkLst>
            <pc:docMk/>
            <pc:sldMk cId="3944492538" sldId="507"/>
            <ac:picMk id="6" creationId="{59F1C353-87F0-3BA9-DE66-087598FBAEFA}"/>
          </ac:picMkLst>
        </pc:picChg>
      </pc:sldChg>
      <pc:sldChg chg="addSp delSp modSp mod">
        <pc:chgData name="Daryna Tkachenko" userId="8cc1c991-851b-477e-987d-7c300dc42626" providerId="ADAL" clId="{1B1F3BD6-1828-4DA6-938D-0F0BA730894C}" dt="2025-09-11T12:04:13.588" v="55" actId="478"/>
        <pc:sldMkLst>
          <pc:docMk/>
          <pc:sldMk cId="1285235342" sldId="536"/>
        </pc:sldMkLst>
        <pc:spChg chg="mod">
          <ac:chgData name="Daryna Tkachenko" userId="8cc1c991-851b-477e-987d-7c300dc42626" providerId="ADAL" clId="{1B1F3BD6-1828-4DA6-938D-0F0BA730894C}" dt="2025-09-11T11:56:09.778" v="49" actId="123"/>
          <ac:spMkLst>
            <pc:docMk/>
            <pc:sldMk cId="1285235342" sldId="536"/>
            <ac:spMk id="3" creationId="{EAC2DCF4-CD1F-0B1F-6F83-B7DF9697135E}"/>
          </ac:spMkLst>
        </pc:spChg>
        <pc:picChg chg="add mod">
          <ac:chgData name="Daryna Tkachenko" userId="8cc1c991-851b-477e-987d-7c300dc42626" providerId="ADAL" clId="{1B1F3BD6-1828-4DA6-938D-0F0BA730894C}" dt="2025-09-11T11:56:12.478" v="50" actId="1076"/>
          <ac:picMkLst>
            <pc:docMk/>
            <pc:sldMk cId="1285235342" sldId="536"/>
            <ac:picMk id="7" creationId="{F175ABCD-ADC1-BB19-1218-4B5DAD2E2F90}"/>
          </ac:picMkLst>
        </pc:picChg>
        <pc:picChg chg="add del mod">
          <ac:chgData name="Daryna Tkachenko" userId="8cc1c991-851b-477e-987d-7c300dc42626" providerId="ADAL" clId="{1B1F3BD6-1828-4DA6-938D-0F0BA730894C}" dt="2025-09-11T12:04:13.588" v="55" actId="478"/>
          <ac:picMkLst>
            <pc:docMk/>
            <pc:sldMk cId="1285235342" sldId="536"/>
            <ac:picMk id="11" creationId="{28AE0E07-434E-404D-31C0-5B640DB2B13A}"/>
          </ac:picMkLst>
        </pc:picChg>
      </pc:sldChg>
      <pc:sldChg chg="addSp delSp modSp new mod">
        <pc:chgData name="Daryna Tkachenko" userId="8cc1c991-851b-477e-987d-7c300dc42626" providerId="ADAL" clId="{1B1F3BD6-1828-4DA6-938D-0F0BA730894C}" dt="2025-09-11T12:22:04.205" v="121" actId="313"/>
        <pc:sldMkLst>
          <pc:docMk/>
          <pc:sldMk cId="304391638" sldId="537"/>
        </pc:sldMkLst>
        <pc:spChg chg="mod">
          <ac:chgData name="Daryna Tkachenko" userId="8cc1c991-851b-477e-987d-7c300dc42626" providerId="ADAL" clId="{1B1F3BD6-1828-4DA6-938D-0F0BA730894C}" dt="2025-09-11T12:22:04.205" v="121" actId="313"/>
          <ac:spMkLst>
            <pc:docMk/>
            <pc:sldMk cId="304391638" sldId="537"/>
            <ac:spMk id="2" creationId="{5AB41311-7414-962C-D07B-3CB6F8CA159C}"/>
          </ac:spMkLst>
        </pc:spChg>
        <pc:spChg chg="add del">
          <ac:chgData name="Daryna Tkachenko" userId="8cc1c991-851b-477e-987d-7c300dc42626" providerId="ADAL" clId="{1B1F3BD6-1828-4DA6-938D-0F0BA730894C}" dt="2025-09-11T12:11:53.016" v="69" actId="931"/>
          <ac:spMkLst>
            <pc:docMk/>
            <pc:sldMk cId="304391638" sldId="537"/>
            <ac:spMk id="3" creationId="{2DAA5FA8-766D-5227-A8DC-9C396521F70A}"/>
          </ac:spMkLst>
        </pc:spChg>
        <pc:spChg chg="add mod">
          <ac:chgData name="Daryna Tkachenko" userId="8cc1c991-851b-477e-987d-7c300dc42626" providerId="ADAL" clId="{1B1F3BD6-1828-4DA6-938D-0F0BA730894C}" dt="2025-09-11T12:18:56.248" v="83"/>
          <ac:spMkLst>
            <pc:docMk/>
            <pc:sldMk cId="304391638" sldId="537"/>
            <ac:spMk id="13" creationId="{9AC6A93F-E00B-02B6-DD7C-ED0202511F21}"/>
          </ac:spMkLst>
        </pc:spChg>
        <pc:picChg chg="add del mod ord">
          <ac:chgData name="Daryna Tkachenko" userId="8cc1c991-851b-477e-987d-7c300dc42626" providerId="ADAL" clId="{1B1F3BD6-1828-4DA6-938D-0F0BA730894C}" dt="2025-09-11T11:52:51.885" v="38" actId="34307"/>
          <ac:picMkLst>
            <pc:docMk/>
            <pc:sldMk cId="304391638" sldId="537"/>
            <ac:picMk id="8" creationId="{5EEAB44F-7702-1CC7-8F42-AB29F8782276}"/>
          </ac:picMkLst>
        </pc:picChg>
        <pc:picChg chg="add mod">
          <ac:chgData name="Daryna Tkachenko" userId="8cc1c991-851b-477e-987d-7c300dc42626" providerId="ADAL" clId="{1B1F3BD6-1828-4DA6-938D-0F0BA730894C}" dt="2025-09-11T12:11:30.031" v="68" actId="931"/>
          <ac:picMkLst>
            <pc:docMk/>
            <pc:sldMk cId="304391638" sldId="537"/>
            <ac:picMk id="10" creationId="{4D1664DF-6018-5E12-166A-A9180C0347FF}"/>
          </ac:picMkLst>
        </pc:picChg>
        <pc:picChg chg="add del mod">
          <ac:chgData name="Daryna Tkachenko" userId="8cc1c991-851b-477e-987d-7c300dc42626" providerId="ADAL" clId="{1B1F3BD6-1828-4DA6-938D-0F0BA730894C}" dt="2025-09-11T12:18:42.140" v="71" actId="478"/>
          <ac:picMkLst>
            <pc:docMk/>
            <pc:sldMk cId="304391638" sldId="537"/>
            <ac:picMk id="12" creationId="{31F65AD4-5143-FD01-E8A9-AD5A98BF3ACD}"/>
          </ac:picMkLst>
        </pc:picChg>
        <pc:picChg chg="add mod">
          <ac:chgData name="Daryna Tkachenko" userId="8cc1c991-851b-477e-987d-7c300dc42626" providerId="ADAL" clId="{1B1F3BD6-1828-4DA6-938D-0F0BA730894C}" dt="2025-09-11T12:21:45.668" v="120"/>
          <ac:picMkLst>
            <pc:docMk/>
            <pc:sldMk cId="304391638" sldId="537"/>
            <ac:picMk id="15" creationId="{2DC3CAFD-8C9D-0DF4-A470-4C43467E3583}"/>
          </ac:picMkLst>
        </pc:picChg>
      </pc:sldChg>
      <pc:sldChg chg="new del">
        <pc:chgData name="Daryna Tkachenko" userId="8cc1c991-851b-477e-987d-7c300dc42626" providerId="ADAL" clId="{1B1F3BD6-1828-4DA6-938D-0F0BA730894C}" dt="2025-09-11T11:51:00.450" v="18" actId="680"/>
        <pc:sldMkLst>
          <pc:docMk/>
          <pc:sldMk cId="2654971499" sldId="537"/>
        </pc:sldMkLst>
      </pc:sldChg>
      <pc:sldChg chg="addSp delSp modSp new mod">
        <pc:chgData name="Daryna Tkachenko" userId="8cc1c991-851b-477e-987d-7c300dc42626" providerId="ADAL" clId="{1B1F3BD6-1828-4DA6-938D-0F0BA730894C}" dt="2025-09-11T12:23:20.880" v="132" actId="1076"/>
        <pc:sldMkLst>
          <pc:docMk/>
          <pc:sldMk cId="1694611319" sldId="538"/>
        </pc:sldMkLst>
        <pc:spChg chg="del">
          <ac:chgData name="Daryna Tkachenko" userId="8cc1c991-851b-477e-987d-7c300dc42626" providerId="ADAL" clId="{1B1F3BD6-1828-4DA6-938D-0F0BA730894C}" dt="2025-09-11T12:22:54.781" v="124" actId="478"/>
          <ac:spMkLst>
            <pc:docMk/>
            <pc:sldMk cId="1694611319" sldId="538"/>
            <ac:spMk id="2" creationId="{8B98727F-956C-6D60-4983-CDAF2B79ABB3}"/>
          </ac:spMkLst>
        </pc:spChg>
        <pc:spChg chg="del">
          <ac:chgData name="Daryna Tkachenko" userId="8cc1c991-851b-477e-987d-7c300dc42626" providerId="ADAL" clId="{1B1F3BD6-1828-4DA6-938D-0F0BA730894C}" dt="2025-09-11T12:22:56.033" v="125" actId="478"/>
          <ac:spMkLst>
            <pc:docMk/>
            <pc:sldMk cId="1694611319" sldId="538"/>
            <ac:spMk id="3" creationId="{B89A22D7-7781-9D2D-CF64-BB79B5B875A6}"/>
          </ac:spMkLst>
        </pc:spChg>
        <pc:picChg chg="add mod">
          <ac:chgData name="Daryna Tkachenko" userId="8cc1c991-851b-477e-987d-7c300dc42626" providerId="ADAL" clId="{1B1F3BD6-1828-4DA6-938D-0F0BA730894C}" dt="2025-09-11T12:22:48.737" v="123"/>
          <ac:picMkLst>
            <pc:docMk/>
            <pc:sldMk cId="1694611319" sldId="538"/>
            <ac:picMk id="6" creationId="{062502F6-154C-08B8-5E1B-B2AC6855DF6A}"/>
          </ac:picMkLst>
        </pc:picChg>
        <pc:picChg chg="add mod">
          <ac:chgData name="Daryna Tkachenko" userId="8cc1c991-851b-477e-987d-7c300dc42626" providerId="ADAL" clId="{1B1F3BD6-1828-4DA6-938D-0F0BA730894C}" dt="2025-09-11T12:23:20.880" v="132" actId="1076"/>
          <ac:picMkLst>
            <pc:docMk/>
            <pc:sldMk cId="1694611319" sldId="538"/>
            <ac:picMk id="7" creationId="{9FD637A5-70AA-0935-2888-307842DBF166}"/>
          </ac:picMkLst>
        </pc:picChg>
      </pc:sldChg>
    </pc:docChg>
  </pc:docChgLst>
  <pc:docChgLst>
    <pc:chgData name="Oleksii Zaitsev" userId="d5bea62e-8d5d-42bb-91e5-e41389930cb6" providerId="ADAL" clId="{C643272C-4AC6-4692-8A13-202564437641}"/>
    <pc:docChg chg="undo redo custSel addSld delSld modSld">
      <pc:chgData name="Oleksii Zaitsev" userId="d5bea62e-8d5d-42bb-91e5-e41389930cb6" providerId="ADAL" clId="{C643272C-4AC6-4692-8A13-202564437641}" dt="2024-12-16T13:03:02.564" v="1196" actId="1076"/>
      <pc:docMkLst>
        <pc:docMk/>
      </pc:docMkLst>
      <pc:sldChg chg="delSp add mod">
        <pc:chgData name="Oleksii Zaitsev" userId="d5bea62e-8d5d-42bb-91e5-e41389930cb6" providerId="ADAL" clId="{C643272C-4AC6-4692-8A13-202564437641}" dt="2024-12-16T11:00:31.152" v="1192" actId="478"/>
        <pc:sldMkLst>
          <pc:docMk/>
          <pc:sldMk cId="266122186" sldId="270"/>
        </pc:sldMkLst>
      </pc:sldChg>
      <pc:sldChg chg="addSp modSp mod">
        <pc:chgData name="Oleksii Zaitsev" userId="d5bea62e-8d5d-42bb-91e5-e41389930cb6" providerId="ADAL" clId="{C643272C-4AC6-4692-8A13-202564437641}" dt="2024-12-15T23:43:50.015" v="736" actId="1076"/>
        <pc:sldMkLst>
          <pc:docMk/>
          <pc:sldMk cId="2429921632" sldId="278"/>
        </pc:sldMkLst>
      </pc:sldChg>
      <pc:sldChg chg="addSp delSp modSp mod">
        <pc:chgData name="Oleksii Zaitsev" userId="d5bea62e-8d5d-42bb-91e5-e41389930cb6" providerId="ADAL" clId="{C643272C-4AC6-4692-8A13-202564437641}" dt="2024-12-16T13:03:02.564" v="1196" actId="1076"/>
        <pc:sldMkLst>
          <pc:docMk/>
          <pc:sldMk cId="569588118" sldId="445"/>
        </pc:sldMkLst>
      </pc:sldChg>
      <pc:sldChg chg="modSp mod">
        <pc:chgData name="Oleksii Zaitsev" userId="d5bea62e-8d5d-42bb-91e5-e41389930cb6" providerId="ADAL" clId="{C643272C-4AC6-4692-8A13-202564437641}" dt="2024-12-15T22:46:33.400" v="208" actId="6549"/>
        <pc:sldMkLst>
          <pc:docMk/>
          <pc:sldMk cId="1824963169" sldId="448"/>
        </pc:sldMkLst>
      </pc:sldChg>
      <pc:sldChg chg="addSp delSp modSp mod">
        <pc:chgData name="Oleksii Zaitsev" userId="d5bea62e-8d5d-42bb-91e5-e41389930cb6" providerId="ADAL" clId="{C643272C-4AC6-4692-8A13-202564437641}" dt="2024-12-15T23:08:19.934" v="546" actId="1076"/>
        <pc:sldMkLst>
          <pc:docMk/>
          <pc:sldMk cId="145954318" sldId="453"/>
        </pc:sldMkLst>
      </pc:sldChg>
      <pc:sldChg chg="addSp delSp modSp mod">
        <pc:chgData name="Oleksii Zaitsev" userId="d5bea62e-8d5d-42bb-91e5-e41389930cb6" providerId="ADAL" clId="{C643272C-4AC6-4692-8A13-202564437641}" dt="2024-12-15T23:29:10.786" v="591" actId="20577"/>
        <pc:sldMkLst>
          <pc:docMk/>
          <pc:sldMk cId="1004344082" sldId="455"/>
        </pc:sldMkLst>
      </pc:sldChg>
      <pc:sldChg chg="addSp delSp modSp mod">
        <pc:chgData name="Oleksii Zaitsev" userId="d5bea62e-8d5d-42bb-91e5-e41389930cb6" providerId="ADAL" clId="{C643272C-4AC6-4692-8A13-202564437641}" dt="2024-12-15T23:30:00.541" v="599" actId="1076"/>
        <pc:sldMkLst>
          <pc:docMk/>
          <pc:sldMk cId="1663863697" sldId="464"/>
        </pc:sldMkLst>
      </pc:sldChg>
      <pc:sldChg chg="addSp delSp modSp mod">
        <pc:chgData name="Oleksii Zaitsev" userId="d5bea62e-8d5d-42bb-91e5-e41389930cb6" providerId="ADAL" clId="{C643272C-4AC6-4692-8A13-202564437641}" dt="2024-12-15T23:32:52.731" v="613" actId="1076"/>
        <pc:sldMkLst>
          <pc:docMk/>
          <pc:sldMk cId="4240855360" sldId="468"/>
        </pc:sldMkLst>
      </pc:sldChg>
      <pc:sldChg chg="modSp mod">
        <pc:chgData name="Oleksii Zaitsev" userId="d5bea62e-8d5d-42bb-91e5-e41389930cb6" providerId="ADAL" clId="{C643272C-4AC6-4692-8A13-202564437641}" dt="2024-12-15T22:14:15.712" v="184" actId="108"/>
        <pc:sldMkLst>
          <pc:docMk/>
          <pc:sldMk cId="3969794784" sldId="477"/>
        </pc:sldMkLst>
      </pc:sldChg>
      <pc:sldChg chg="addSp delSp modSp mod">
        <pc:chgData name="Oleksii Zaitsev" userId="d5bea62e-8d5d-42bb-91e5-e41389930cb6" providerId="ADAL" clId="{C643272C-4AC6-4692-8A13-202564437641}" dt="2024-12-16T10:00:45.038" v="1019" actId="1076"/>
        <pc:sldMkLst>
          <pc:docMk/>
          <pc:sldMk cId="324584155" sldId="487"/>
        </pc:sldMkLst>
      </pc:sldChg>
      <pc:sldChg chg="modSp mod">
        <pc:chgData name="Oleksii Zaitsev" userId="d5bea62e-8d5d-42bb-91e5-e41389930cb6" providerId="ADAL" clId="{C643272C-4AC6-4692-8A13-202564437641}" dt="2024-12-15T23:35:05.204" v="654" actId="20577"/>
        <pc:sldMkLst>
          <pc:docMk/>
          <pc:sldMk cId="3045999866" sldId="488"/>
        </pc:sldMkLst>
      </pc:sldChg>
      <pc:sldChg chg="del">
        <pc:chgData name="Oleksii Zaitsev" userId="d5bea62e-8d5d-42bb-91e5-e41389930cb6" providerId="ADAL" clId="{C643272C-4AC6-4692-8A13-202564437641}" dt="2024-12-15T23:35:42.372" v="655" actId="2696"/>
        <pc:sldMkLst>
          <pc:docMk/>
          <pc:sldMk cId="2758820674" sldId="497"/>
        </pc:sldMkLst>
      </pc:sldChg>
      <pc:sldChg chg="add">
        <pc:chgData name="Oleksii Zaitsev" userId="d5bea62e-8d5d-42bb-91e5-e41389930cb6" providerId="ADAL" clId="{C643272C-4AC6-4692-8A13-202564437641}" dt="2024-12-16T11:00:24.504" v="1191"/>
        <pc:sldMkLst>
          <pc:docMk/>
          <pc:sldMk cId="4027219528" sldId="499"/>
        </pc:sldMkLst>
      </pc:sldChg>
      <pc:sldChg chg="addSp delSp modSp mod">
        <pc:chgData name="Oleksii Zaitsev" userId="d5bea62e-8d5d-42bb-91e5-e41389930cb6" providerId="ADAL" clId="{C643272C-4AC6-4692-8A13-202564437641}" dt="2024-12-16T11:01:44.276" v="1195"/>
        <pc:sldMkLst>
          <pc:docMk/>
          <pc:sldMk cId="3944492538" sldId="507"/>
        </pc:sldMkLst>
      </pc:sldChg>
      <pc:sldChg chg="modSp mod">
        <pc:chgData name="Oleksii Zaitsev" userId="d5bea62e-8d5d-42bb-91e5-e41389930cb6" providerId="ADAL" clId="{C643272C-4AC6-4692-8A13-202564437641}" dt="2024-12-15T23:52:42.267" v="856" actId="313"/>
        <pc:sldMkLst>
          <pc:docMk/>
          <pc:sldMk cId="48758093" sldId="521"/>
        </pc:sldMkLst>
      </pc:sldChg>
      <pc:sldChg chg="addSp modSp mod">
        <pc:chgData name="Oleksii Zaitsev" userId="d5bea62e-8d5d-42bb-91e5-e41389930cb6" providerId="ADAL" clId="{C643272C-4AC6-4692-8A13-202564437641}" dt="2024-12-16T10:02:26.581" v="1038" actId="20577"/>
        <pc:sldMkLst>
          <pc:docMk/>
          <pc:sldMk cId="397821424" sldId="522"/>
        </pc:sldMkLst>
      </pc:sldChg>
      <pc:sldChg chg="addSp delSp modSp mod">
        <pc:chgData name="Oleksii Zaitsev" userId="d5bea62e-8d5d-42bb-91e5-e41389930cb6" providerId="ADAL" clId="{C643272C-4AC6-4692-8A13-202564437641}" dt="2024-12-16T10:52:36.814" v="1158" actId="1076"/>
        <pc:sldMkLst>
          <pc:docMk/>
          <pc:sldMk cId="4138881051" sldId="523"/>
        </pc:sldMkLst>
      </pc:sldChg>
      <pc:sldChg chg="modSp add mod">
        <pc:chgData name="Oleksii Zaitsev" userId="d5bea62e-8d5d-42bb-91e5-e41389930cb6" providerId="ADAL" clId="{C643272C-4AC6-4692-8A13-202564437641}" dt="2024-12-15T22:05:30.052" v="165" actId="20577"/>
        <pc:sldMkLst>
          <pc:docMk/>
          <pc:sldMk cId="4178074800" sldId="524"/>
        </pc:sldMkLst>
      </pc:sldChg>
      <pc:sldChg chg="addSp modSp add mod">
        <pc:chgData name="Oleksii Zaitsev" userId="d5bea62e-8d5d-42bb-91e5-e41389930cb6" providerId="ADAL" clId="{C643272C-4AC6-4692-8A13-202564437641}" dt="2024-12-15T22:08:39.965" v="181" actId="113"/>
        <pc:sldMkLst>
          <pc:docMk/>
          <pc:sldMk cId="3469013591" sldId="525"/>
        </pc:sldMkLst>
      </pc:sldChg>
      <pc:sldChg chg="addSp modSp add mod">
        <pc:chgData name="Oleksii Zaitsev" userId="d5bea62e-8d5d-42bb-91e5-e41389930cb6" providerId="ADAL" clId="{C643272C-4AC6-4692-8A13-202564437641}" dt="2024-12-15T22:50:51.212" v="244" actId="113"/>
        <pc:sldMkLst>
          <pc:docMk/>
          <pc:sldMk cId="1622949821" sldId="526"/>
        </pc:sldMkLst>
      </pc:sldChg>
      <pc:sldChg chg="modSp add mod">
        <pc:chgData name="Oleksii Zaitsev" userId="d5bea62e-8d5d-42bb-91e5-e41389930cb6" providerId="ADAL" clId="{C643272C-4AC6-4692-8A13-202564437641}" dt="2024-12-15T22:58:16.017" v="488" actId="20577"/>
        <pc:sldMkLst>
          <pc:docMk/>
          <pc:sldMk cId="1283566934" sldId="527"/>
        </pc:sldMkLst>
      </pc:sldChg>
      <pc:sldChg chg="modSp add mod">
        <pc:chgData name="Oleksii Zaitsev" userId="d5bea62e-8d5d-42bb-91e5-e41389930cb6" providerId="ADAL" clId="{C643272C-4AC6-4692-8A13-202564437641}" dt="2024-12-15T23:04:23.050" v="538" actId="20577"/>
        <pc:sldMkLst>
          <pc:docMk/>
          <pc:sldMk cId="1107570900" sldId="528"/>
        </pc:sldMkLst>
      </pc:sldChg>
      <pc:sldChg chg="modSp add mod">
        <pc:chgData name="Oleksii Zaitsev" userId="d5bea62e-8d5d-42bb-91e5-e41389930cb6" providerId="ADAL" clId="{C643272C-4AC6-4692-8A13-202564437641}" dt="2024-12-15T23:28:10.228" v="580" actId="255"/>
        <pc:sldMkLst>
          <pc:docMk/>
          <pc:sldMk cId="3907290779" sldId="529"/>
        </pc:sldMkLst>
      </pc:sldChg>
      <pc:sldChg chg="add">
        <pc:chgData name="Oleksii Zaitsev" userId="d5bea62e-8d5d-42bb-91e5-e41389930cb6" providerId="ADAL" clId="{C643272C-4AC6-4692-8A13-202564437641}" dt="2024-12-16T00:09:06.692" v="869" actId="2890"/>
        <pc:sldMkLst>
          <pc:docMk/>
          <pc:sldMk cId="1606824587" sldId="530"/>
        </pc:sldMkLst>
      </pc:sldChg>
      <pc:sldChg chg="addSp delSp modSp add mod">
        <pc:chgData name="Oleksii Zaitsev" userId="d5bea62e-8d5d-42bb-91e5-e41389930cb6" providerId="ADAL" clId="{C643272C-4AC6-4692-8A13-202564437641}" dt="2024-12-16T10:09:04.907" v="1055" actId="1076"/>
        <pc:sldMkLst>
          <pc:docMk/>
          <pc:sldMk cId="767381829" sldId="531"/>
        </pc:sldMkLst>
      </pc:sldChg>
      <pc:sldChg chg="delSp modSp add del mod">
        <pc:chgData name="Oleksii Zaitsev" userId="d5bea62e-8d5d-42bb-91e5-e41389930cb6" providerId="ADAL" clId="{C643272C-4AC6-4692-8A13-202564437641}" dt="2024-12-16T11:00:57.272" v="1193" actId="2696"/>
        <pc:sldMkLst>
          <pc:docMk/>
          <pc:sldMk cId="314013814" sldId="532"/>
        </pc:sldMkLst>
      </pc:sldChg>
      <pc:sldChg chg="addSp delSp modSp add mod modAnim">
        <pc:chgData name="Oleksii Zaitsev" userId="d5bea62e-8d5d-42bb-91e5-e41389930cb6" providerId="ADAL" clId="{C643272C-4AC6-4692-8A13-202564437641}" dt="2024-12-16T00:53:47.375" v="1000" actId="1076"/>
        <pc:sldMkLst>
          <pc:docMk/>
          <pc:sldMk cId="816606958" sldId="533"/>
        </pc:sldMkLst>
      </pc:sldChg>
      <pc:sldChg chg="addSp delSp modSp add mod">
        <pc:chgData name="Oleksii Zaitsev" userId="d5bea62e-8d5d-42bb-91e5-e41389930cb6" providerId="ADAL" clId="{C643272C-4AC6-4692-8A13-202564437641}" dt="2024-12-16T10:56:27.683" v="1190" actId="1076"/>
        <pc:sldMkLst>
          <pc:docMk/>
          <pc:sldMk cId="1291618203" sldId="534"/>
        </pc:sldMkLst>
      </pc:sldChg>
    </pc:docChg>
  </pc:docChgLst>
  <pc:docChgLst>
    <pc:chgData name="Oleksii Zaitsev" userId="d5bea62e-8d5d-42bb-91e5-e41389930cb6" providerId="ADAL" clId="{3A3E9EB1-A8D8-4BF1-A572-C5565219D0ED}"/>
    <pc:docChg chg="undo custSel addSld modSld">
      <pc:chgData name="Oleksii Zaitsev" userId="d5bea62e-8d5d-42bb-91e5-e41389930cb6" providerId="ADAL" clId="{3A3E9EB1-A8D8-4BF1-A572-C5565219D0ED}" dt="2024-03-22T17:50:24.056" v="748" actId="20577"/>
      <pc:docMkLst>
        <pc:docMk/>
      </pc:docMkLst>
      <pc:sldChg chg="addSp modSp mod">
        <pc:chgData name="Oleksii Zaitsev" userId="d5bea62e-8d5d-42bb-91e5-e41389930cb6" providerId="ADAL" clId="{3A3E9EB1-A8D8-4BF1-A572-C5565219D0ED}" dt="2024-03-22T13:05:41.532" v="314" actId="20577"/>
        <pc:sldMkLst>
          <pc:docMk/>
          <pc:sldMk cId="2429921632" sldId="278"/>
        </pc:sldMkLst>
      </pc:sldChg>
      <pc:sldChg chg="modSp mod">
        <pc:chgData name="Oleksii Zaitsev" userId="d5bea62e-8d5d-42bb-91e5-e41389930cb6" providerId="ADAL" clId="{3A3E9EB1-A8D8-4BF1-A572-C5565219D0ED}" dt="2024-03-22T17:50:24.056" v="748" actId="20577"/>
        <pc:sldMkLst>
          <pc:docMk/>
          <pc:sldMk cId="569588118" sldId="445"/>
        </pc:sldMkLst>
      </pc:sldChg>
      <pc:sldChg chg="addSp delSp modSp mod">
        <pc:chgData name="Oleksii Zaitsev" userId="d5bea62e-8d5d-42bb-91e5-e41389930cb6" providerId="ADAL" clId="{3A3E9EB1-A8D8-4BF1-A572-C5565219D0ED}" dt="2024-03-22T13:22:24.094" v="576" actId="478"/>
        <pc:sldMkLst>
          <pc:docMk/>
          <pc:sldMk cId="1779241884" sldId="491"/>
        </pc:sldMkLst>
      </pc:sldChg>
      <pc:sldChg chg="modSp mod">
        <pc:chgData name="Oleksii Zaitsev" userId="d5bea62e-8d5d-42bb-91e5-e41389930cb6" providerId="ADAL" clId="{3A3E9EB1-A8D8-4BF1-A572-C5565219D0ED}" dt="2024-03-22T13:06:19.888" v="321" actId="20577"/>
        <pc:sldMkLst>
          <pc:docMk/>
          <pc:sldMk cId="1403938586" sldId="513"/>
        </pc:sldMkLst>
      </pc:sldChg>
      <pc:sldChg chg="modSp mod">
        <pc:chgData name="Oleksii Zaitsev" userId="d5bea62e-8d5d-42bb-91e5-e41389930cb6" providerId="ADAL" clId="{3A3E9EB1-A8D8-4BF1-A572-C5565219D0ED}" dt="2024-03-22T13:09:24.957" v="360" actId="20577"/>
        <pc:sldMkLst>
          <pc:docMk/>
          <pc:sldMk cId="1314928736" sldId="516"/>
        </pc:sldMkLst>
      </pc:sldChg>
      <pc:sldChg chg="modSp mod">
        <pc:chgData name="Oleksii Zaitsev" userId="d5bea62e-8d5d-42bb-91e5-e41389930cb6" providerId="ADAL" clId="{3A3E9EB1-A8D8-4BF1-A572-C5565219D0ED}" dt="2024-03-22T13:09:12.950" v="355" actId="6549"/>
        <pc:sldMkLst>
          <pc:docMk/>
          <pc:sldMk cId="2907564819" sldId="517"/>
        </pc:sldMkLst>
      </pc:sldChg>
      <pc:sldChg chg="modSp mod">
        <pc:chgData name="Oleksii Zaitsev" userId="d5bea62e-8d5d-42bb-91e5-e41389930cb6" providerId="ADAL" clId="{3A3E9EB1-A8D8-4BF1-A572-C5565219D0ED}" dt="2024-03-22T13:10:15.683" v="366" actId="20577"/>
        <pc:sldMkLst>
          <pc:docMk/>
          <pc:sldMk cId="2380166214" sldId="520"/>
        </pc:sldMkLst>
      </pc:sldChg>
      <pc:sldChg chg="modSp mod">
        <pc:chgData name="Oleksii Zaitsev" userId="d5bea62e-8d5d-42bb-91e5-e41389930cb6" providerId="ADAL" clId="{3A3E9EB1-A8D8-4BF1-A572-C5565219D0ED}" dt="2024-03-22T13:11:38.206" v="370" actId="20577"/>
        <pc:sldMkLst>
          <pc:docMk/>
          <pc:sldMk cId="48758093" sldId="521"/>
        </pc:sldMkLst>
      </pc:sldChg>
      <pc:sldChg chg="modSp add mod">
        <pc:chgData name="Oleksii Zaitsev" userId="d5bea62e-8d5d-42bb-91e5-e41389930cb6" providerId="ADAL" clId="{3A3E9EB1-A8D8-4BF1-A572-C5565219D0ED}" dt="2024-03-22T12:58:35.780" v="257" actId="255"/>
        <pc:sldMkLst>
          <pc:docMk/>
          <pc:sldMk cId="397821424" sldId="522"/>
        </pc:sldMkLst>
      </pc:sldChg>
      <pc:sldChg chg="addSp delSp modSp add mod">
        <pc:chgData name="Oleksii Zaitsev" userId="d5bea62e-8d5d-42bb-91e5-e41389930cb6" providerId="ADAL" clId="{3A3E9EB1-A8D8-4BF1-A572-C5565219D0ED}" dt="2024-03-22T13:28:59.840" v="740" actId="20577"/>
        <pc:sldMkLst>
          <pc:docMk/>
          <pc:sldMk cId="4138881051" sldId="523"/>
        </pc:sldMkLst>
      </pc:sldChg>
    </pc:docChg>
  </pc:docChgLst>
  <pc:docChgLst>
    <pc:chgData name="Elena Smirnova" userId="a0103fff-d0cc-42cd-a4d9-10c0b8cbb2cd" providerId="ADAL" clId="{A945E9FA-0947-4885-8B72-C7D8E8E5E530}"/>
    <pc:docChg chg="undo redo custSel addSld delSld modSld sldOrd">
      <pc:chgData name="Elena Smirnova" userId="a0103fff-d0cc-42cd-a4d9-10c0b8cbb2cd" providerId="ADAL" clId="{A945E9FA-0947-4885-8B72-C7D8E8E5E530}" dt="2023-03-02T12:25:40.582" v="1572" actId="47"/>
      <pc:docMkLst>
        <pc:docMk/>
      </pc:docMkLst>
      <pc:sldChg chg="modSp mod">
        <pc:chgData name="Elena Smirnova" userId="a0103fff-d0cc-42cd-a4d9-10c0b8cbb2cd" providerId="ADAL" clId="{A945E9FA-0947-4885-8B72-C7D8E8E5E530}" dt="2023-03-02T12:17:23.716" v="1424" actId="20577"/>
        <pc:sldMkLst>
          <pc:docMk/>
          <pc:sldMk cId="569588118" sldId="445"/>
        </pc:sldMkLst>
      </pc:sldChg>
      <pc:sldChg chg="modSp mod">
        <pc:chgData name="Elena Smirnova" userId="a0103fff-d0cc-42cd-a4d9-10c0b8cbb2cd" providerId="ADAL" clId="{A945E9FA-0947-4885-8B72-C7D8E8E5E530}" dt="2023-02-23T18:54:47.315" v="335" actId="20577"/>
        <pc:sldMkLst>
          <pc:docMk/>
          <pc:sldMk cId="3508119477" sldId="447"/>
        </pc:sldMkLst>
      </pc:sldChg>
      <pc:sldChg chg="modSp mod">
        <pc:chgData name="Elena Smirnova" userId="a0103fff-d0cc-42cd-a4d9-10c0b8cbb2cd" providerId="ADAL" clId="{A945E9FA-0947-4885-8B72-C7D8E8E5E530}" dt="2023-02-23T19:03:22.457" v="371" actId="20577"/>
        <pc:sldMkLst>
          <pc:docMk/>
          <pc:sldMk cId="1004344082" sldId="455"/>
        </pc:sldMkLst>
      </pc:sldChg>
      <pc:sldChg chg="addSp delSp modSp mod">
        <pc:chgData name="Elena Smirnova" userId="a0103fff-d0cc-42cd-a4d9-10c0b8cbb2cd" providerId="ADAL" clId="{A945E9FA-0947-4885-8B72-C7D8E8E5E530}" dt="2023-02-23T22:02:09.739" v="680" actId="14100"/>
        <pc:sldMkLst>
          <pc:docMk/>
          <pc:sldMk cId="1569837429" sldId="466"/>
        </pc:sldMkLst>
      </pc:sldChg>
      <pc:sldChg chg="del">
        <pc:chgData name="Elena Smirnova" userId="a0103fff-d0cc-42cd-a4d9-10c0b8cbb2cd" providerId="ADAL" clId="{A945E9FA-0947-4885-8B72-C7D8E8E5E530}" dt="2023-02-24T12:19:37.129" v="1409" actId="47"/>
        <pc:sldMkLst>
          <pc:docMk/>
          <pc:sldMk cId="3945411997" sldId="467"/>
        </pc:sldMkLst>
      </pc:sldChg>
      <pc:sldChg chg="del ord">
        <pc:chgData name="Elena Smirnova" userId="a0103fff-d0cc-42cd-a4d9-10c0b8cbb2cd" providerId="ADAL" clId="{A945E9FA-0947-4885-8B72-C7D8E8E5E530}" dt="2023-02-23T23:26:51.953" v="928" actId="47"/>
        <pc:sldMkLst>
          <pc:docMk/>
          <pc:sldMk cId="3868694279" sldId="470"/>
        </pc:sldMkLst>
      </pc:sldChg>
      <pc:sldChg chg="del">
        <pc:chgData name="Elena Smirnova" userId="a0103fff-d0cc-42cd-a4d9-10c0b8cbb2cd" providerId="ADAL" clId="{A945E9FA-0947-4885-8B72-C7D8E8E5E530}" dt="2023-02-23T19:43:37.890" v="473" actId="47"/>
        <pc:sldMkLst>
          <pc:docMk/>
          <pc:sldMk cId="858854232" sldId="471"/>
        </pc:sldMkLst>
      </pc:sldChg>
      <pc:sldChg chg="modSp">
        <pc:chgData name="Elena Smirnova" userId="a0103fff-d0cc-42cd-a4d9-10c0b8cbb2cd" providerId="ADAL" clId="{A945E9FA-0947-4885-8B72-C7D8E8E5E530}" dt="2023-02-23T23:24:07.492" v="925" actId="14100"/>
        <pc:sldMkLst>
          <pc:docMk/>
          <pc:sldMk cId="1720446945" sldId="472"/>
        </pc:sldMkLst>
      </pc:sldChg>
      <pc:sldChg chg="addSp delSp modSp del modAnim">
        <pc:chgData name="Elena Smirnova" userId="a0103fff-d0cc-42cd-a4d9-10c0b8cbb2cd" providerId="ADAL" clId="{A945E9FA-0947-4885-8B72-C7D8E8E5E530}" dt="2023-02-23T23:23:35.412" v="921" actId="47"/>
        <pc:sldMkLst>
          <pc:docMk/>
          <pc:sldMk cId="2873872202" sldId="474"/>
        </pc:sldMkLst>
      </pc:sldChg>
      <pc:sldChg chg="ord">
        <pc:chgData name="Elena Smirnova" userId="a0103fff-d0cc-42cd-a4d9-10c0b8cbb2cd" providerId="ADAL" clId="{A945E9FA-0947-4885-8B72-C7D8E8E5E530}" dt="2023-02-23T19:43:29.473" v="472"/>
        <pc:sldMkLst>
          <pc:docMk/>
          <pc:sldMk cId="1260117715" sldId="475"/>
        </pc:sldMkLst>
      </pc:sldChg>
      <pc:sldChg chg="addSp delSp modSp mod">
        <pc:chgData name="Elena Smirnova" userId="a0103fff-d0cc-42cd-a4d9-10c0b8cbb2cd" providerId="ADAL" clId="{A945E9FA-0947-4885-8B72-C7D8E8E5E530}" dt="2023-02-23T18:54:23.115" v="321" actId="1076"/>
        <pc:sldMkLst>
          <pc:docMk/>
          <pc:sldMk cId="3969794784" sldId="477"/>
        </pc:sldMkLst>
      </pc:sldChg>
      <pc:sldChg chg="addSp modSp mod">
        <pc:chgData name="Elena Smirnova" userId="a0103fff-d0cc-42cd-a4d9-10c0b8cbb2cd" providerId="ADAL" clId="{A945E9FA-0947-4885-8B72-C7D8E8E5E530}" dt="2023-02-23T09:52:08.193" v="51" actId="1076"/>
        <pc:sldMkLst>
          <pc:docMk/>
          <pc:sldMk cId="2556242185" sldId="480"/>
        </pc:sldMkLst>
      </pc:sldChg>
      <pc:sldChg chg="modSp mod">
        <pc:chgData name="Elena Smirnova" userId="a0103fff-d0cc-42cd-a4d9-10c0b8cbb2cd" providerId="ADAL" clId="{A945E9FA-0947-4885-8B72-C7D8E8E5E530}" dt="2023-02-23T18:56:35.911" v="343" actId="1076"/>
        <pc:sldMkLst>
          <pc:docMk/>
          <pc:sldMk cId="15506642" sldId="481"/>
        </pc:sldMkLst>
      </pc:sldChg>
      <pc:sldChg chg="modSp mod">
        <pc:chgData name="Elena Smirnova" userId="a0103fff-d0cc-42cd-a4d9-10c0b8cbb2cd" providerId="ADAL" clId="{A945E9FA-0947-4885-8B72-C7D8E8E5E530}" dt="2023-02-23T18:57:29.604" v="355" actId="5793"/>
        <pc:sldMkLst>
          <pc:docMk/>
          <pc:sldMk cId="1198853725" sldId="482"/>
        </pc:sldMkLst>
      </pc:sldChg>
      <pc:sldChg chg="modSp mod">
        <pc:chgData name="Elena Smirnova" userId="a0103fff-d0cc-42cd-a4d9-10c0b8cbb2cd" providerId="ADAL" clId="{A945E9FA-0947-4885-8B72-C7D8E8E5E530}" dt="2023-02-23T18:58:25.188" v="358" actId="20577"/>
        <pc:sldMkLst>
          <pc:docMk/>
          <pc:sldMk cId="2583341442" sldId="483"/>
        </pc:sldMkLst>
      </pc:sldChg>
      <pc:sldChg chg="modSp mod">
        <pc:chgData name="Elena Smirnova" userId="a0103fff-d0cc-42cd-a4d9-10c0b8cbb2cd" providerId="ADAL" clId="{A945E9FA-0947-4885-8B72-C7D8E8E5E530}" dt="2023-02-23T18:58:53.318" v="369" actId="6549"/>
        <pc:sldMkLst>
          <pc:docMk/>
          <pc:sldMk cId="3670684624" sldId="484"/>
        </pc:sldMkLst>
      </pc:sldChg>
      <pc:sldChg chg="addSp delSp modSp new mod">
        <pc:chgData name="Elena Smirnova" userId="a0103fff-d0cc-42cd-a4d9-10c0b8cbb2cd" providerId="ADAL" clId="{A945E9FA-0947-4885-8B72-C7D8E8E5E530}" dt="2023-02-23T10:10:41.087" v="197" actId="403"/>
        <pc:sldMkLst>
          <pc:docMk/>
          <pc:sldMk cId="2208964986" sldId="486"/>
        </pc:sldMkLst>
      </pc:sldChg>
      <pc:sldChg chg="addSp delSp modSp new mod modAnim">
        <pc:chgData name="Elena Smirnova" userId="a0103fff-d0cc-42cd-a4d9-10c0b8cbb2cd" providerId="ADAL" clId="{A945E9FA-0947-4885-8B72-C7D8E8E5E530}" dt="2023-02-23T23:30:27.169" v="1000" actId="14100"/>
        <pc:sldMkLst>
          <pc:docMk/>
          <pc:sldMk cId="324584155" sldId="487"/>
        </pc:sldMkLst>
      </pc:sldChg>
      <pc:sldChg chg="addSp delSp modSp new mod">
        <pc:chgData name="Elena Smirnova" userId="a0103fff-d0cc-42cd-a4d9-10c0b8cbb2cd" providerId="ADAL" clId="{A945E9FA-0947-4885-8B72-C7D8E8E5E530}" dt="2023-02-24T08:05:24.638" v="1233" actId="1076"/>
        <pc:sldMkLst>
          <pc:docMk/>
          <pc:sldMk cId="3045999866" sldId="488"/>
        </pc:sldMkLst>
      </pc:sldChg>
      <pc:sldChg chg="modSp new mod">
        <pc:chgData name="Elena Smirnova" userId="a0103fff-d0cc-42cd-a4d9-10c0b8cbb2cd" providerId="ADAL" clId="{A945E9FA-0947-4885-8B72-C7D8E8E5E530}" dt="2023-02-23T19:33:45.255" v="427"/>
        <pc:sldMkLst>
          <pc:docMk/>
          <pc:sldMk cId="4190356230" sldId="489"/>
        </pc:sldMkLst>
      </pc:sldChg>
      <pc:sldChg chg="addSp delSp modSp add mod">
        <pc:chgData name="Elena Smirnova" userId="a0103fff-d0cc-42cd-a4d9-10c0b8cbb2cd" providerId="ADAL" clId="{A945E9FA-0947-4885-8B72-C7D8E8E5E530}" dt="2023-02-23T23:25:17.350" v="927" actId="1076"/>
        <pc:sldMkLst>
          <pc:docMk/>
          <pc:sldMk cId="1779241884" sldId="491"/>
        </pc:sldMkLst>
      </pc:sldChg>
      <pc:sldChg chg="addSp delSp modSp mod">
        <pc:chgData name="Elena Smirnova" userId="a0103fff-d0cc-42cd-a4d9-10c0b8cbb2cd" providerId="ADAL" clId="{A945E9FA-0947-4885-8B72-C7D8E8E5E530}" dt="2023-02-24T07:55:59.249" v="1131" actId="1076"/>
        <pc:sldMkLst>
          <pc:docMk/>
          <pc:sldMk cId="1723686155" sldId="492"/>
        </pc:sldMkLst>
      </pc:sldChg>
      <pc:sldChg chg="addSp modSp new mod ord">
        <pc:chgData name="Elena Smirnova" userId="a0103fff-d0cc-42cd-a4d9-10c0b8cbb2cd" providerId="ADAL" clId="{A945E9FA-0947-4885-8B72-C7D8E8E5E530}" dt="2023-02-23T21:57:03.627" v="624"/>
        <pc:sldMkLst>
          <pc:docMk/>
          <pc:sldMk cId="3655087961" sldId="493"/>
        </pc:sldMkLst>
      </pc:sldChg>
      <pc:sldChg chg="addSp modSp new mod">
        <pc:chgData name="Elena Smirnova" userId="a0103fff-d0cc-42cd-a4d9-10c0b8cbb2cd" providerId="ADAL" clId="{A945E9FA-0947-4885-8B72-C7D8E8E5E530}" dt="2023-02-23T22:01:29.268" v="677" actId="14100"/>
        <pc:sldMkLst>
          <pc:docMk/>
          <pc:sldMk cId="1727152182" sldId="494"/>
        </pc:sldMkLst>
      </pc:sldChg>
      <pc:sldChg chg="addSp delSp modSp mod">
        <pc:chgData name="Elena Smirnova" userId="a0103fff-d0cc-42cd-a4d9-10c0b8cbb2cd" providerId="ADAL" clId="{A945E9FA-0947-4885-8B72-C7D8E8E5E530}" dt="2023-02-24T08:01:05.612" v="1174" actId="1076"/>
        <pc:sldMkLst>
          <pc:docMk/>
          <pc:sldMk cId="2130056543" sldId="495"/>
        </pc:sldMkLst>
      </pc:sldChg>
      <pc:sldChg chg="addSp delSp modSp new mod">
        <pc:chgData name="Elena Smirnova" userId="a0103fff-d0cc-42cd-a4d9-10c0b8cbb2cd" providerId="ADAL" clId="{A945E9FA-0947-4885-8B72-C7D8E8E5E530}" dt="2023-02-24T12:18:11.766" v="1408" actId="1076"/>
        <pc:sldMkLst>
          <pc:docMk/>
          <pc:sldMk cId="1743654965" sldId="496"/>
        </pc:sldMkLst>
      </pc:sldChg>
      <pc:sldChg chg="modSp mod">
        <pc:chgData name="Elena Smirnova" userId="a0103fff-d0cc-42cd-a4d9-10c0b8cbb2cd" providerId="ADAL" clId="{A945E9FA-0947-4885-8B72-C7D8E8E5E530}" dt="2023-02-24T08:27:59.512" v="1406" actId="14100"/>
        <pc:sldMkLst>
          <pc:docMk/>
          <pc:sldMk cId="2758820674" sldId="497"/>
        </pc:sldMkLst>
      </pc:sldChg>
      <pc:sldChg chg="addSp modSp new mod">
        <pc:chgData name="Elena Smirnova" userId="a0103fff-d0cc-42cd-a4d9-10c0b8cbb2cd" providerId="ADAL" clId="{A945E9FA-0947-4885-8B72-C7D8E8E5E530}" dt="2023-02-23T22:36:34.397" v="829"/>
        <pc:sldMkLst>
          <pc:docMk/>
          <pc:sldMk cId="3673683467" sldId="498"/>
        </pc:sldMkLst>
      </pc:sldChg>
      <pc:sldChg chg="addSp delSp modSp new mod">
        <pc:chgData name="Elena Smirnova" userId="a0103fff-d0cc-42cd-a4d9-10c0b8cbb2cd" providerId="ADAL" clId="{A945E9FA-0947-4885-8B72-C7D8E8E5E530}" dt="2023-02-23T22:45:25.051" v="890" actId="113"/>
        <pc:sldMkLst>
          <pc:docMk/>
          <pc:sldMk cId="1076145769" sldId="499"/>
        </pc:sldMkLst>
      </pc:sldChg>
      <pc:sldChg chg="modSp new del mod">
        <pc:chgData name="Elena Smirnova" userId="a0103fff-d0cc-42cd-a4d9-10c0b8cbb2cd" providerId="ADAL" clId="{A945E9FA-0947-4885-8B72-C7D8E8E5E530}" dt="2023-02-23T22:45:36.007" v="891" actId="47"/>
        <pc:sldMkLst>
          <pc:docMk/>
          <pc:sldMk cId="898205435" sldId="500"/>
        </pc:sldMkLst>
      </pc:sldChg>
      <pc:sldChg chg="addSp delSp modSp new mod modAnim">
        <pc:chgData name="Elena Smirnova" userId="a0103fff-d0cc-42cd-a4d9-10c0b8cbb2cd" providerId="ADAL" clId="{A945E9FA-0947-4885-8B72-C7D8E8E5E530}" dt="2023-02-23T22:49:32.356" v="897"/>
        <pc:sldMkLst>
          <pc:docMk/>
          <pc:sldMk cId="3613060112" sldId="500"/>
        </pc:sldMkLst>
      </pc:sldChg>
      <pc:sldChg chg="addSp delSp modSp mod addAnim delAnim">
        <pc:chgData name="Elena Smirnova" userId="a0103fff-d0cc-42cd-a4d9-10c0b8cbb2cd" providerId="ADAL" clId="{A945E9FA-0947-4885-8B72-C7D8E8E5E530}" dt="2023-03-02T12:21:45.561" v="1500" actId="1076"/>
        <pc:sldMkLst>
          <pc:docMk/>
          <pc:sldMk cId="3702888876" sldId="501"/>
        </pc:sldMkLst>
      </pc:sldChg>
      <pc:sldChg chg="addSp delSp modSp new del modAnim">
        <pc:chgData name="Elena Smirnova" userId="a0103fff-d0cc-42cd-a4d9-10c0b8cbb2cd" providerId="ADAL" clId="{A945E9FA-0947-4885-8B72-C7D8E8E5E530}" dt="2023-02-23T23:22:25.161" v="919" actId="47"/>
        <pc:sldMkLst>
          <pc:docMk/>
          <pc:sldMk cId="2624650278" sldId="502"/>
        </pc:sldMkLst>
      </pc:sldChg>
      <pc:sldChg chg="delSp modSp mod delAnim">
        <pc:chgData name="Elena Smirnova" userId="a0103fff-d0cc-42cd-a4d9-10c0b8cbb2cd" providerId="ADAL" clId="{A945E9FA-0947-4885-8B72-C7D8E8E5E530}" dt="2023-03-02T12:23:05.112" v="1522" actId="1076"/>
        <pc:sldMkLst>
          <pc:docMk/>
          <pc:sldMk cId="2817264567" sldId="503"/>
        </pc:sldMkLst>
      </pc:sldChg>
      <pc:sldChg chg="delSp modSp mod delAnim">
        <pc:chgData name="Elena Smirnova" userId="a0103fff-d0cc-42cd-a4d9-10c0b8cbb2cd" providerId="ADAL" clId="{A945E9FA-0947-4885-8B72-C7D8E8E5E530}" dt="2023-03-02T12:25:17.464" v="1570" actId="1076"/>
        <pc:sldMkLst>
          <pc:docMk/>
          <pc:sldMk cId="243064880" sldId="504"/>
        </pc:sldMkLst>
      </pc:sldChg>
      <pc:sldChg chg="addSp modSp new mod">
        <pc:chgData name="Elena Smirnova" userId="a0103fff-d0cc-42cd-a4d9-10c0b8cbb2cd" providerId="ADAL" clId="{A945E9FA-0947-4885-8B72-C7D8E8E5E530}" dt="2023-02-23T23:45:46.710" v="1069" actId="113"/>
        <pc:sldMkLst>
          <pc:docMk/>
          <pc:sldMk cId="3682846394" sldId="506"/>
        </pc:sldMkLst>
      </pc:sldChg>
      <pc:sldChg chg="addSp delSp modSp new mod">
        <pc:chgData name="Elena Smirnova" userId="a0103fff-d0cc-42cd-a4d9-10c0b8cbb2cd" providerId="ADAL" clId="{A945E9FA-0947-4885-8B72-C7D8E8E5E530}" dt="2023-02-24T08:10:42.516" v="1257" actId="14100"/>
        <pc:sldMkLst>
          <pc:docMk/>
          <pc:sldMk cId="1372714377" sldId="507"/>
        </pc:sldMkLst>
      </pc:sldChg>
      <pc:sldChg chg="addSp modSp mod">
        <pc:chgData name="Elena Smirnova" userId="a0103fff-d0cc-42cd-a4d9-10c0b8cbb2cd" providerId="ADAL" clId="{A945E9FA-0947-4885-8B72-C7D8E8E5E530}" dt="2023-02-24T08:17:20.042" v="1377" actId="404"/>
        <pc:sldMkLst>
          <pc:docMk/>
          <pc:sldMk cId="1372714377" sldId="509"/>
        </pc:sldMkLst>
      </pc:sldChg>
      <pc:sldChg chg="addSp delSp modSp new mod">
        <pc:chgData name="Elena Smirnova" userId="a0103fff-d0cc-42cd-a4d9-10c0b8cbb2cd" providerId="ADAL" clId="{A945E9FA-0947-4885-8B72-C7D8E8E5E530}" dt="2023-02-24T08:17:30.148" v="1380" actId="1076"/>
        <pc:sldMkLst>
          <pc:docMk/>
          <pc:sldMk cId="2895678329" sldId="510"/>
        </pc:sldMkLst>
      </pc:sldChg>
      <pc:sldChg chg="new del">
        <pc:chgData name="Elena Smirnova" userId="a0103fff-d0cc-42cd-a4d9-10c0b8cbb2cd" providerId="ADAL" clId="{A945E9FA-0947-4885-8B72-C7D8E8E5E530}" dt="2023-03-02T12:25:40.582" v="1572" actId="47"/>
        <pc:sldMkLst>
          <pc:docMk/>
          <pc:sldMk cId="2116154956" sldId="51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AACF4E6-0596-4333-99A1-0085A313DB5A}" type="datetimeFigureOut">
              <a:rPr lang="de-DE"/>
              <a:pPr>
                <a:defRPr/>
              </a:pPr>
              <a:t>11.09.2025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3E9888D4-262D-4DEF-B88A-CD12D2773F42}" type="slidenum">
              <a:rPr lang="de-DE" altLang="de-DE"/>
              <a:pPr/>
              <a:t>‹№›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89647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00801FC-823B-2B4C-9B2D-B69A3973EA32}"/>
              </a:ext>
            </a:extLst>
          </p:cNvPr>
          <p:cNvSpPr/>
          <p:nvPr/>
        </p:nvSpPr>
        <p:spPr>
          <a:xfrm>
            <a:off x="865188" y="4362450"/>
            <a:ext cx="11345862" cy="24955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529AD57-949A-434E-82E7-0D9BDE574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3" y="4504034"/>
            <a:ext cx="10004853" cy="648537"/>
          </a:xfrm>
        </p:spPr>
        <p:txBody>
          <a:bodyPr anchor="t">
            <a:normAutofit/>
          </a:bodyPr>
          <a:lstStyle>
            <a:lvl1pPr algn="l">
              <a:defRPr sz="3200" b="1" cap="all" spc="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75F14FC-E720-B940-B19C-2FC4D6C71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5082" y="5152571"/>
            <a:ext cx="10004853" cy="1129033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5301CD7-3FF4-114A-8A8A-2F6E45D867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4563" y="1310153"/>
            <a:ext cx="11326812" cy="3052762"/>
          </a:xfrm>
        </p:spPr>
        <p:txBody>
          <a:bodyPr rtlCol="0">
            <a:normAutofit/>
          </a:bodyPr>
          <a:lstStyle/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40C2D177-556A-5846-B84C-437CE47AF6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14438" y="6287406"/>
            <a:ext cx="4521200" cy="476251"/>
          </a:xfrm>
        </p:spPr>
        <p:txBody>
          <a:bodyPr>
            <a:noAutofit/>
          </a:bodyPr>
          <a:lstStyle>
            <a:lvl1pPr marL="0" indent="0">
              <a:buNone/>
              <a:defRPr sz="1200" b="0" cap="all" spc="1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extplatzhalter 15">
            <a:extLst>
              <a:ext uri="{FF2B5EF4-FFF2-40B4-BE49-F238E27FC236}">
                <a16:creationId xmlns:a16="http://schemas.microsoft.com/office/drawing/2014/main" id="{C5FB2250-C9D3-244A-A7DF-2FB04B538B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67859" y="6288088"/>
            <a:ext cx="4858431" cy="476251"/>
          </a:xfrm>
        </p:spPr>
        <p:txBody>
          <a:bodyPr>
            <a:normAutofit/>
          </a:bodyPr>
          <a:lstStyle>
            <a:lvl1pPr marL="0" indent="0" algn="r">
              <a:buNone/>
              <a:defRPr sz="1200" cap="all" spc="1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57258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4ED69062-C8C5-F849-9432-A29F73EE3F11}"/>
              </a:ext>
            </a:extLst>
          </p:cNvPr>
          <p:cNvSpPr/>
          <p:nvPr/>
        </p:nvSpPr>
        <p:spPr>
          <a:xfrm>
            <a:off x="865188" y="1304925"/>
            <a:ext cx="11345862" cy="5553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529AD57-949A-434E-82E7-0D9BDE574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0" y="1650741"/>
            <a:ext cx="10004853" cy="1295659"/>
          </a:xfrm>
        </p:spPr>
        <p:txBody>
          <a:bodyPr anchor="t">
            <a:noAutofit/>
          </a:bodyPr>
          <a:lstStyle>
            <a:lvl1pPr algn="l">
              <a:defRPr sz="4000" b="1" cap="all" spc="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75F14FC-E720-B940-B19C-2FC4D6C71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867" y="3058788"/>
            <a:ext cx="9951065" cy="2148471"/>
          </a:xfrm>
        </p:spPr>
        <p:txBody>
          <a:bodyPr>
            <a:normAutofit/>
          </a:bodyPr>
          <a:lstStyle>
            <a:lvl1pPr marL="0" indent="0" algn="l">
              <a:buNone/>
              <a:defRPr sz="2800" b="0" cap="none" spc="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B88A4763-01BF-2E4F-BBE1-52ACB273CE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14438" y="6287406"/>
            <a:ext cx="4521200" cy="476251"/>
          </a:xfrm>
        </p:spPr>
        <p:txBody>
          <a:bodyPr>
            <a:noAutofit/>
          </a:bodyPr>
          <a:lstStyle>
            <a:lvl1pPr marL="0" indent="0">
              <a:buNone/>
              <a:defRPr sz="1200" b="0" cap="all" spc="1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extplatzhalter 15">
            <a:extLst>
              <a:ext uri="{FF2B5EF4-FFF2-40B4-BE49-F238E27FC236}">
                <a16:creationId xmlns:a16="http://schemas.microsoft.com/office/drawing/2014/main" id="{1AFE3E09-56D2-DF47-93D9-D3E972FC20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67863" y="6288088"/>
            <a:ext cx="4858431" cy="476251"/>
          </a:xfrm>
        </p:spPr>
        <p:txBody>
          <a:bodyPr>
            <a:normAutofit/>
          </a:bodyPr>
          <a:lstStyle>
            <a:lvl1pPr marL="0" indent="0" algn="r">
              <a:buNone/>
              <a:defRPr sz="1200" cap="all" spc="1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13850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B6419345-1836-4F48-BE13-B01D5350FFB6}"/>
              </a:ext>
            </a:extLst>
          </p:cNvPr>
          <p:cNvSpPr/>
          <p:nvPr/>
        </p:nvSpPr>
        <p:spPr>
          <a:xfrm>
            <a:off x="865188" y="6115050"/>
            <a:ext cx="11345862" cy="7429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324B56-7B26-E54E-B6A0-EE746E61F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218205"/>
            <a:ext cx="10536239" cy="523512"/>
          </a:xfrm>
        </p:spPr>
        <p:txBody>
          <a:bodyPr lIns="90000" anchor="t">
            <a:noAutofit/>
          </a:bodyPr>
          <a:lstStyle>
            <a:lvl1pPr>
              <a:defRPr sz="3200" b="1" cap="all" spc="20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C5C63F-4BE1-364C-A69E-4D193A829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051" y="1835694"/>
            <a:ext cx="10536238" cy="4099584"/>
          </a:xfrm>
        </p:spPr>
        <p:txBody>
          <a:bodyPr lIns="90000">
            <a:noAutofit/>
          </a:bodyPr>
          <a:lstStyle>
            <a:lvl1pPr>
              <a:buSzPct val="140000"/>
              <a:defRPr sz="2400"/>
            </a:lvl1pPr>
            <a:lvl2pPr marL="685800" indent="-228600">
              <a:buClr>
                <a:srgbClr val="FFCC00"/>
              </a:buClr>
              <a:buSzPct val="130000"/>
              <a:buFont typeface="Wingdings" pitchFamily="2" charset="2"/>
              <a:buChar char="§"/>
              <a:defRPr sz="2400" baseline="0">
                <a:latin typeface="Arial" panose="020B0604020202020204" pitchFamily="34" charset="0"/>
              </a:defRPr>
            </a:lvl2pPr>
            <a:lvl3pPr marL="1143000" indent="-228600">
              <a:buClr>
                <a:srgbClr val="FFCC00"/>
              </a:buClr>
              <a:buFont typeface="Wingdings" pitchFamily="2" charset="2"/>
              <a:buChar char="§"/>
              <a:defRPr baseline="0">
                <a:latin typeface="Arial" panose="020B0604020202020204" pitchFamily="34" charset="0"/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7" name="Textplatzhalter 13">
            <a:extLst>
              <a:ext uri="{FF2B5EF4-FFF2-40B4-BE49-F238E27FC236}">
                <a16:creationId xmlns:a16="http://schemas.microsoft.com/office/drawing/2014/main" id="{1046F55C-65CB-B547-9A0B-ACF15C56C1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14438" y="6287406"/>
            <a:ext cx="4521200" cy="47625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0" cap="all" spc="1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8" name="Textplatzhalter 15">
            <a:extLst>
              <a:ext uri="{FF2B5EF4-FFF2-40B4-BE49-F238E27FC236}">
                <a16:creationId xmlns:a16="http://schemas.microsoft.com/office/drawing/2014/main" id="{795419DE-B6FA-9B48-B39D-DF63930042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67859" y="6288088"/>
            <a:ext cx="4858431" cy="476251"/>
          </a:xfrm>
        </p:spPr>
        <p:txBody>
          <a:bodyPr>
            <a:normAutofit/>
          </a:bodyPr>
          <a:lstStyle>
            <a:lvl1pPr marL="0" indent="0" algn="r">
              <a:buNone/>
              <a:defRPr sz="1200" cap="all" spc="1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3173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59C6E8AA-81D6-9446-95A9-E15DA1F722C2}"/>
              </a:ext>
            </a:extLst>
          </p:cNvPr>
          <p:cNvSpPr/>
          <p:nvPr/>
        </p:nvSpPr>
        <p:spPr>
          <a:xfrm>
            <a:off x="865188" y="6115050"/>
            <a:ext cx="11345862" cy="7429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C5C63F-4BE1-364C-A69E-4D193A829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050" y="1230407"/>
            <a:ext cx="10852150" cy="4704870"/>
          </a:xfrm>
        </p:spPr>
        <p:txBody>
          <a:bodyPr lIns="90000">
            <a:noAutofit/>
          </a:bodyPr>
          <a:lstStyle>
            <a:lvl1pPr>
              <a:buSzPct val="130000"/>
              <a:defRPr sz="2400"/>
            </a:lvl1pPr>
            <a:lvl2pPr marL="685800" indent="-228600">
              <a:buClr>
                <a:srgbClr val="FFCC00"/>
              </a:buClr>
              <a:buSzPct val="130000"/>
              <a:buFont typeface="Wingdings" pitchFamily="2" charset="2"/>
              <a:buChar char="§"/>
              <a:defRPr sz="2400" baseline="0">
                <a:latin typeface="Arial" panose="020B0604020202020204" pitchFamily="34" charset="0"/>
              </a:defRPr>
            </a:lvl2pPr>
            <a:lvl3pPr marL="1143000" indent="-228600">
              <a:buClr>
                <a:srgbClr val="FFCC00"/>
              </a:buClr>
              <a:buFont typeface="Wingdings" pitchFamily="2" charset="2"/>
              <a:buChar char="§"/>
              <a:defRPr baseline="0">
                <a:latin typeface="Arial" panose="020B0604020202020204" pitchFamily="34" charset="0"/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1" name="Textplatzhalter 13">
            <a:extLst>
              <a:ext uri="{FF2B5EF4-FFF2-40B4-BE49-F238E27FC236}">
                <a16:creationId xmlns:a16="http://schemas.microsoft.com/office/drawing/2014/main" id="{FE7EDC1B-BAF7-2B45-BDD2-7652CA00CF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14438" y="6287406"/>
            <a:ext cx="4521200" cy="47625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0" cap="all" spc="1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extplatzhalter 15">
            <a:extLst>
              <a:ext uri="{FF2B5EF4-FFF2-40B4-BE49-F238E27FC236}">
                <a16:creationId xmlns:a16="http://schemas.microsoft.com/office/drawing/2014/main" id="{72AC7E3A-BB7E-7B44-B987-E7F5CE60C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67857" y="6288088"/>
            <a:ext cx="4858431" cy="476251"/>
          </a:xfrm>
        </p:spPr>
        <p:txBody>
          <a:bodyPr>
            <a:normAutofit/>
          </a:bodyPr>
          <a:lstStyle>
            <a:lvl1pPr marL="0" indent="0" algn="r">
              <a:buNone/>
              <a:defRPr sz="1200" cap="all" spc="1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82707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9D4958D-07A9-884C-BD22-9B5CB2F45C06}"/>
              </a:ext>
            </a:extLst>
          </p:cNvPr>
          <p:cNvSpPr/>
          <p:nvPr/>
        </p:nvSpPr>
        <p:spPr>
          <a:xfrm>
            <a:off x="865188" y="6115050"/>
            <a:ext cx="11345862" cy="7429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C5C63F-4BE1-364C-A69E-4D193A829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050" y="1759131"/>
            <a:ext cx="5128932" cy="4009844"/>
          </a:xfrm>
        </p:spPr>
        <p:txBody>
          <a:bodyPr lIns="90000">
            <a:noAutofit/>
          </a:bodyPr>
          <a:lstStyle>
            <a:lvl1pPr>
              <a:buSzPct val="130000"/>
              <a:defRPr sz="2400"/>
            </a:lvl1pPr>
            <a:lvl2pPr marL="685800" indent="-228600">
              <a:buClr>
                <a:srgbClr val="FFCC00"/>
              </a:buClr>
              <a:buSzPct val="130000"/>
              <a:buFont typeface="Wingdings" pitchFamily="2" charset="2"/>
              <a:buChar char="§"/>
              <a:defRPr sz="2400" baseline="0">
                <a:latin typeface="Arial" panose="020B0604020202020204" pitchFamily="34" charset="0"/>
              </a:defRPr>
            </a:lvl2pPr>
            <a:lvl3pPr marL="1143000" indent="-228600">
              <a:buClr>
                <a:srgbClr val="FFCC00"/>
              </a:buClr>
              <a:buFont typeface="Wingdings" pitchFamily="2" charset="2"/>
              <a:buChar char="§"/>
              <a:defRPr baseline="0">
                <a:latin typeface="Arial" panose="020B0604020202020204" pitchFamily="34" charset="0"/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18B409D-1481-F44F-AD29-4F6A70D4F1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73800" y="1759130"/>
            <a:ext cx="5041900" cy="4009844"/>
          </a:xfrm>
        </p:spPr>
        <p:txBody>
          <a:bodyPr rtlCol="0">
            <a:normAutofit/>
          </a:bodyPr>
          <a:lstStyle/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102FF8E-A28B-1544-BFA7-223AA73970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14438" y="6287406"/>
            <a:ext cx="4521200" cy="47625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0" cap="all" spc="1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Textplatzhalter 15">
            <a:extLst>
              <a:ext uri="{FF2B5EF4-FFF2-40B4-BE49-F238E27FC236}">
                <a16:creationId xmlns:a16="http://schemas.microsoft.com/office/drawing/2014/main" id="{8682BE12-9809-A646-B339-E78887302A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67863" y="6288088"/>
            <a:ext cx="4858431" cy="476251"/>
          </a:xfrm>
        </p:spPr>
        <p:txBody>
          <a:bodyPr>
            <a:normAutofit/>
          </a:bodyPr>
          <a:lstStyle>
            <a:lvl1pPr marL="0" indent="0" algn="r">
              <a:buNone/>
              <a:defRPr sz="1200" cap="all" spc="1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5A67B1FB-F6D0-1B46-824B-B157F8FDD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235624"/>
            <a:ext cx="10534650" cy="437242"/>
          </a:xfrm>
        </p:spPr>
        <p:txBody>
          <a:bodyPr lIns="90000" anchor="t">
            <a:noAutofit/>
          </a:bodyPr>
          <a:lstStyle>
            <a:lvl1pPr>
              <a:defRPr sz="2400" b="1" cap="all" spc="20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8413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761033CF-5197-8843-AAF7-F0697181728E}"/>
              </a:ext>
            </a:extLst>
          </p:cNvPr>
          <p:cNvSpPr/>
          <p:nvPr/>
        </p:nvSpPr>
        <p:spPr>
          <a:xfrm>
            <a:off x="865188" y="6115050"/>
            <a:ext cx="11345862" cy="7429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324B56-7B26-E54E-B6A0-EE746E61F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218205"/>
            <a:ext cx="10515600" cy="575764"/>
          </a:xfrm>
        </p:spPr>
        <p:txBody>
          <a:bodyPr anchor="t">
            <a:normAutofit/>
          </a:bodyPr>
          <a:lstStyle>
            <a:lvl1pPr>
              <a:defRPr sz="3200" b="1" cap="all" spc="20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C5C63F-4BE1-364C-A69E-4D193A829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050" y="1907177"/>
            <a:ext cx="10852150" cy="4028101"/>
          </a:xfrm>
        </p:spPr>
        <p:txBody>
          <a:bodyPr lIns="90000">
            <a:noAutofit/>
          </a:bodyPr>
          <a:lstStyle>
            <a:lvl1pPr marL="0" indent="0">
              <a:buNone/>
              <a:defRPr sz="2400"/>
            </a:lvl1pPr>
            <a:lvl2pPr marL="457200" indent="0">
              <a:buClr>
                <a:srgbClr val="FFCC00"/>
              </a:buClr>
              <a:buFont typeface="Wingdings" pitchFamily="2" charset="2"/>
              <a:buNone/>
              <a:defRPr baseline="0">
                <a:latin typeface="Arial" panose="020B0604020202020204" pitchFamily="34" charset="0"/>
              </a:defRPr>
            </a:lvl2pPr>
            <a:lvl3pPr marL="914400" indent="0">
              <a:buClr>
                <a:srgbClr val="FFCC00"/>
              </a:buClr>
              <a:buFont typeface="Wingdings" pitchFamily="2" charset="2"/>
              <a:buNone/>
              <a:defRPr baseline="0">
                <a:latin typeface="Arial" panose="020B0604020202020204" pitchFamily="34" charset="0"/>
              </a:defRPr>
            </a:lvl3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9123A6DC-8091-D04E-9414-C5399FBE98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14438" y="6287406"/>
            <a:ext cx="4521200" cy="47625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0" cap="all" spc="1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Textplatzhalter 15">
            <a:extLst>
              <a:ext uri="{FF2B5EF4-FFF2-40B4-BE49-F238E27FC236}">
                <a16:creationId xmlns:a16="http://schemas.microsoft.com/office/drawing/2014/main" id="{3BF11EBA-2D6A-3F48-A115-83459A08C1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67860" y="6288088"/>
            <a:ext cx="4858431" cy="476251"/>
          </a:xfrm>
        </p:spPr>
        <p:txBody>
          <a:bodyPr>
            <a:normAutofit/>
          </a:bodyPr>
          <a:lstStyle>
            <a:lvl1pPr marL="0" indent="0" algn="r">
              <a:buNone/>
              <a:defRPr sz="1200" cap="all" spc="1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04984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DDBBAA37-4314-7A40-90FE-EF47E6A6EF93}"/>
              </a:ext>
            </a:extLst>
          </p:cNvPr>
          <p:cNvSpPr/>
          <p:nvPr/>
        </p:nvSpPr>
        <p:spPr>
          <a:xfrm>
            <a:off x="865188" y="6115050"/>
            <a:ext cx="11345862" cy="7429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C5C63F-4BE1-364C-A69E-4D193A829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050" y="1236616"/>
            <a:ext cx="10852150" cy="4698661"/>
          </a:xfrm>
        </p:spPr>
        <p:txBody>
          <a:bodyPr lIns="90000">
            <a:noAutofit/>
          </a:bodyPr>
          <a:lstStyle>
            <a:lvl1pPr marL="0" indent="0">
              <a:buNone/>
              <a:defRPr sz="2400"/>
            </a:lvl1pPr>
            <a:lvl2pPr marL="457200" indent="0">
              <a:buClr>
                <a:srgbClr val="FFCC00"/>
              </a:buClr>
              <a:buFont typeface="Wingdings" pitchFamily="2" charset="2"/>
              <a:buNone/>
              <a:defRPr baseline="0">
                <a:latin typeface="Arial" panose="020B0604020202020204" pitchFamily="34" charset="0"/>
              </a:defRPr>
            </a:lvl2pPr>
            <a:lvl3pPr marL="914400" indent="0">
              <a:buClr>
                <a:srgbClr val="FFCC00"/>
              </a:buClr>
              <a:buFont typeface="Wingdings" pitchFamily="2" charset="2"/>
              <a:buNone/>
              <a:defRPr baseline="0">
                <a:latin typeface="Arial" panose="020B0604020202020204" pitchFamily="34" charset="0"/>
              </a:defRPr>
            </a:lvl3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F3F80418-681F-6941-9160-26235288B9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14438" y="6287406"/>
            <a:ext cx="4521200" cy="47625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0" cap="all" spc="1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Textplatzhalter 15">
            <a:extLst>
              <a:ext uri="{FF2B5EF4-FFF2-40B4-BE49-F238E27FC236}">
                <a16:creationId xmlns:a16="http://schemas.microsoft.com/office/drawing/2014/main" id="{7E9811BF-5755-7343-B8AE-0576F9D4F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67862" y="6288088"/>
            <a:ext cx="4858431" cy="476251"/>
          </a:xfrm>
        </p:spPr>
        <p:txBody>
          <a:bodyPr>
            <a:normAutofit/>
          </a:bodyPr>
          <a:lstStyle>
            <a:lvl1pPr marL="0" indent="0" algn="r">
              <a:buNone/>
              <a:defRPr sz="1200" cap="all" spc="1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85600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2729B7DE-EE25-484E-BD8C-D358471174BF}"/>
              </a:ext>
            </a:extLst>
          </p:cNvPr>
          <p:cNvSpPr/>
          <p:nvPr/>
        </p:nvSpPr>
        <p:spPr>
          <a:xfrm>
            <a:off x="865188" y="6115050"/>
            <a:ext cx="11345862" cy="7429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C5C63F-4BE1-364C-A69E-4D193A829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050" y="5452782"/>
            <a:ext cx="10852150" cy="482495"/>
          </a:xfrm>
        </p:spPr>
        <p:txBody>
          <a:bodyPr lIns="90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685800" indent="-228600">
              <a:buClr>
                <a:srgbClr val="FFCC00"/>
              </a:buClr>
              <a:buFont typeface="Wingdings" pitchFamily="2" charset="2"/>
              <a:buChar char="§"/>
              <a:defRPr sz="2400" baseline="0">
                <a:latin typeface="Arial" panose="020B0604020202020204" pitchFamily="34" charset="0"/>
              </a:defRPr>
            </a:lvl2pPr>
            <a:lvl3pPr marL="1143000" indent="-228600">
              <a:buClr>
                <a:srgbClr val="FFCC00"/>
              </a:buClr>
              <a:buFont typeface="Wingdings" pitchFamily="2" charset="2"/>
              <a:buChar char="§"/>
              <a:defRPr baseline="0">
                <a:latin typeface="Arial" panose="020B0604020202020204" pitchFamily="34" charset="0"/>
              </a:defRPr>
            </a:lvl3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74793044-F0C7-ED42-8C9B-916D7FF488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4713" y="1304925"/>
            <a:ext cx="11317287" cy="4148138"/>
          </a:xfrm>
        </p:spPr>
        <p:txBody>
          <a:bodyPr rtlCol="0">
            <a:normAutofit/>
          </a:bodyPr>
          <a:lstStyle/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11" name="Textplatzhalter 13">
            <a:extLst>
              <a:ext uri="{FF2B5EF4-FFF2-40B4-BE49-F238E27FC236}">
                <a16:creationId xmlns:a16="http://schemas.microsoft.com/office/drawing/2014/main" id="{27C15505-D1A5-FE4E-AE81-44D7848948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14438" y="6287406"/>
            <a:ext cx="4521200" cy="47625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0" cap="all" spc="1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extplatzhalter 15">
            <a:extLst>
              <a:ext uri="{FF2B5EF4-FFF2-40B4-BE49-F238E27FC236}">
                <a16:creationId xmlns:a16="http://schemas.microsoft.com/office/drawing/2014/main" id="{EDFBE12A-AF34-8D4D-9ED6-A899BF9F51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67859" y="6288088"/>
            <a:ext cx="4858431" cy="476251"/>
          </a:xfrm>
        </p:spPr>
        <p:txBody>
          <a:bodyPr>
            <a:normAutofit/>
          </a:bodyPr>
          <a:lstStyle>
            <a:lvl1pPr marL="0" indent="0" algn="r">
              <a:buNone/>
              <a:defRPr sz="1200" cap="all" spc="1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29946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5C73E32B-D6F4-FB4B-8C0B-0EADDF0EFC59}"/>
              </a:ext>
            </a:extLst>
          </p:cNvPr>
          <p:cNvSpPr/>
          <p:nvPr/>
        </p:nvSpPr>
        <p:spPr>
          <a:xfrm>
            <a:off x="865188" y="6115050"/>
            <a:ext cx="11345862" cy="7429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4" name="Diagrammplatzhalter 3">
            <a:extLst>
              <a:ext uri="{FF2B5EF4-FFF2-40B4-BE49-F238E27FC236}">
                <a16:creationId xmlns:a16="http://schemas.microsoft.com/office/drawing/2014/main" id="{68EFDE66-5C4C-044E-8CB9-617E6EF2A91B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874713" y="1304924"/>
            <a:ext cx="10434637" cy="4798059"/>
          </a:xfrm>
        </p:spPr>
        <p:txBody>
          <a:bodyPr rtlCol="0">
            <a:normAutofit/>
          </a:bodyPr>
          <a:lstStyle/>
          <a:p>
            <a:pPr lvl="0"/>
            <a:r>
              <a:rPr lang="de-DE" noProof="0"/>
              <a:t>Diagramm durch Klicken auf Symbol hinzufügen</a:t>
            </a:r>
          </a:p>
        </p:txBody>
      </p:sp>
      <p:sp>
        <p:nvSpPr>
          <p:cNvPr id="11" name="Textplatzhalter 13">
            <a:extLst>
              <a:ext uri="{FF2B5EF4-FFF2-40B4-BE49-F238E27FC236}">
                <a16:creationId xmlns:a16="http://schemas.microsoft.com/office/drawing/2014/main" id="{657F8DCA-9447-DD4C-ADA9-A41ED6AD96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14438" y="6287406"/>
            <a:ext cx="4521200" cy="47625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0" cap="all" spc="1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extplatzhalter 15">
            <a:extLst>
              <a:ext uri="{FF2B5EF4-FFF2-40B4-BE49-F238E27FC236}">
                <a16:creationId xmlns:a16="http://schemas.microsoft.com/office/drawing/2014/main" id="{123837AF-D244-FB4A-87B0-268E970BF7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67860" y="6288088"/>
            <a:ext cx="4858431" cy="476251"/>
          </a:xfrm>
        </p:spPr>
        <p:txBody>
          <a:bodyPr>
            <a:normAutofit/>
          </a:bodyPr>
          <a:lstStyle>
            <a:lvl1pPr marL="0" indent="0" algn="r">
              <a:buNone/>
              <a:defRPr sz="1200" cap="all" spc="1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12987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1027" name="Textplatzhalt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4A4BED-85CA-DB46-ABAF-8D5FDCB03A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7610B38-8F82-421F-9441-10846C9E02C6}" type="datetime4">
              <a:rPr lang="de-AT"/>
              <a:pPr>
                <a:defRPr/>
              </a:pPr>
              <a:t>11. September 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40B9E2-47CD-3F4F-B608-41EC1C85D8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/>
              <a:t>HILFSWERK ÖSTERREICH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EC6A1C-C648-8847-BFDD-8B78933047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fld id="{ABABFC31-6988-433F-9410-A455BE4284F1}" type="slidenum">
              <a:rPr lang="de-DE" altLang="de-DE"/>
              <a:pPr/>
              <a:t>‹№›</a:t>
            </a:fld>
            <a:endParaRPr lang="de-DE" altLang="de-DE"/>
          </a:p>
        </p:txBody>
      </p:sp>
      <p:pic>
        <p:nvPicPr>
          <p:cNvPr id="1031" name="Grafik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23637" y="0"/>
            <a:ext cx="868363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p:hf sldNum="0"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rgbClr val="FFCC00"/>
        </a:buClr>
        <a:buFont typeface="Wingdings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F2D12-5B9C-3060-1EED-5B2E9FE6B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573" y="4699601"/>
            <a:ext cx="10004853" cy="1295659"/>
          </a:xfrm>
        </p:spPr>
        <p:txBody>
          <a:bodyPr/>
          <a:lstStyle/>
          <a:p>
            <a:r>
              <a:rPr lang="de-DE" dirty="0"/>
              <a:t>Hilfswerk INTERNATIONAL</a:t>
            </a:r>
            <a:br>
              <a:rPr lang="ru-RU" dirty="0"/>
            </a:br>
            <a:r>
              <a:rPr lang="en-US" dirty="0"/>
              <a:t>IN UKRAINE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D548951-1DB2-0DF9-9270-3123039CEC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96F790-1DB6-1AD1-8493-7512B7F3D8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12</a:t>
            </a:r>
            <a:r>
              <a:rPr lang="de-AT" dirty="0">
                <a:latin typeface="Arial"/>
                <a:cs typeface="Arial"/>
              </a:rPr>
              <a:t>.</a:t>
            </a:r>
            <a:r>
              <a:rPr lang="en-US" dirty="0">
                <a:latin typeface="Arial"/>
                <a:cs typeface="Arial"/>
              </a:rPr>
              <a:t>09</a:t>
            </a:r>
            <a:r>
              <a:rPr lang="de-AT" dirty="0">
                <a:latin typeface="Arial"/>
                <a:cs typeface="Arial"/>
              </a:rPr>
              <a:t>.202</a:t>
            </a:r>
            <a:r>
              <a:rPr lang="en-US" dirty="0">
                <a:latin typeface="Arial"/>
                <a:cs typeface="Arial"/>
              </a:rPr>
              <a:t>5</a:t>
            </a:r>
            <a:r>
              <a:rPr lang="uk-UA" dirty="0">
                <a:latin typeface="Arial"/>
                <a:cs typeface="Arial"/>
              </a:rPr>
              <a:t>, </a:t>
            </a:r>
            <a:r>
              <a:rPr lang="en-US" dirty="0">
                <a:latin typeface="Arial"/>
                <a:cs typeface="Arial"/>
              </a:rPr>
              <a:t>Odesa</a:t>
            </a:r>
            <a:endParaRPr lang="en-US" dirty="0"/>
          </a:p>
        </p:txBody>
      </p:sp>
      <p:pic>
        <p:nvPicPr>
          <p:cNvPr id="5" name="Рисунок 4" descr="Зображення, що містить особа, одежа, будівля, Обличчя людини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F638BFD2-66A2-258D-FE1E-BEDAE0A5E1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465"/>
          <a:stretch>
            <a:fillRect/>
          </a:stretch>
        </p:blipFill>
        <p:spPr>
          <a:xfrm>
            <a:off x="450377" y="714631"/>
            <a:ext cx="10267666" cy="39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88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E261DAA6-BF2A-0848-D39F-39B0628B3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770" y="2383442"/>
            <a:ext cx="4252589" cy="2527407"/>
          </a:xfrm>
        </p:spPr>
        <p:txBody>
          <a:bodyPr/>
          <a:lstStyle/>
          <a:p>
            <a:r>
              <a:rPr lang="en-US" sz="2000" dirty="0"/>
              <a:t>Since 1978</a:t>
            </a:r>
          </a:p>
          <a:p>
            <a:r>
              <a:rPr lang="en-US" sz="2000" b="0" i="0" u="none" strike="noStrike" baseline="0" dirty="0">
                <a:latin typeface="Arial" panose="020B0604020202020204" pitchFamily="34" charset="0"/>
              </a:rPr>
              <a:t>HQ in Vienna, Austria</a:t>
            </a:r>
          </a:p>
          <a:p>
            <a:r>
              <a:rPr lang="en-US" sz="2000" dirty="0"/>
              <a:t>30+ countries</a:t>
            </a:r>
            <a:endParaRPr lang="en-US" sz="2000" b="0" i="0" u="none" strike="noStrike" baseline="0" dirty="0">
              <a:latin typeface="Arial" panose="020B0604020202020204" pitchFamily="34" charset="0"/>
            </a:endParaRPr>
          </a:p>
          <a:p>
            <a:r>
              <a:rPr lang="en-US" sz="2000" b="0" i="0" u="none" strike="noStrike" baseline="0" dirty="0">
                <a:latin typeface="Arial" panose="020B0604020202020204" pitchFamily="34" charset="0"/>
              </a:rPr>
              <a:t>Local HWI offices in Bosnia, Ukraine, Moldova, Tajikistan, Mozambique, Tunisia, Colombia, Lebanon </a:t>
            </a:r>
          </a:p>
          <a:p>
            <a:r>
              <a:rPr lang="en-US" sz="2000" b="0" i="0" u="none" strike="noStrike" baseline="0" dirty="0">
                <a:latin typeface="Arial" panose="020B0604020202020204" pitchFamily="34" charset="0"/>
              </a:rPr>
              <a:t>In Ukraine officially since 2022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B244DA5-AA44-E1B4-2CB2-6A615B7C46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14438" y="6287406"/>
            <a:ext cx="4521200" cy="476251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285A7FF-F829-DE37-CBB1-568031B8D1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67863" y="6288088"/>
            <a:ext cx="4858431" cy="476251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itle 5">
            <a:extLst>
              <a:ext uri="{FF2B5EF4-FFF2-40B4-BE49-F238E27FC236}">
                <a16:creationId xmlns:a16="http://schemas.microsoft.com/office/drawing/2014/main" id="{5F37196A-116D-28EB-FB78-4ED4AB0BF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90" y="864282"/>
            <a:ext cx="10534650" cy="437242"/>
          </a:xfrm>
        </p:spPr>
        <p:txBody>
          <a:bodyPr/>
          <a:lstStyle/>
          <a:p>
            <a:r>
              <a:rPr lang="en-US" sz="3200" dirty="0"/>
              <a:t>HILFSWERK INTERNATIONAL</a:t>
            </a:r>
          </a:p>
        </p:txBody>
      </p:sp>
      <p:pic>
        <p:nvPicPr>
          <p:cNvPr id="4" name="Рисунок 3" descr="Зображення, що містить карта, текст, атлант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9B348B9C-5227-1BE1-CA37-5AD1D3983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908" y="1623863"/>
            <a:ext cx="7308595" cy="404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44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E2666-0068-1F6D-6AA1-9ACB4C633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1" y="687254"/>
            <a:ext cx="10536239" cy="523512"/>
          </a:xfrm>
        </p:spPr>
        <p:txBody>
          <a:bodyPr/>
          <a:lstStyle/>
          <a:p>
            <a:r>
              <a:rPr lang="de-AT" dirty="0"/>
              <a:t>HWI IN UKRAINE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72A27-5C25-2AB8-A420-7F35310F2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" y="1663445"/>
            <a:ext cx="5422392" cy="3823777"/>
          </a:xfrm>
        </p:spPr>
        <p:txBody>
          <a:bodyPr/>
          <a:lstStyle/>
          <a:p>
            <a:r>
              <a:rPr lang="en-US" sz="2000" dirty="0">
                <a:latin typeface="+mn-lt"/>
              </a:rPr>
              <a:t>Total humanitarian support budget: </a:t>
            </a:r>
            <a:r>
              <a:rPr lang="en-US" sz="2000" b="1" dirty="0">
                <a:latin typeface="+mn-lt"/>
              </a:rPr>
              <a:t>over EUR 13 million</a:t>
            </a:r>
          </a:p>
          <a:p>
            <a:r>
              <a:rPr lang="en-US" sz="2000" b="1" dirty="0">
                <a:latin typeface="+mn-lt"/>
              </a:rPr>
              <a:t>13 projects </a:t>
            </a:r>
            <a:r>
              <a:rPr lang="en-US" sz="2000" dirty="0">
                <a:latin typeface="+mn-lt"/>
              </a:rPr>
              <a:t>(9 already implemented)</a:t>
            </a:r>
          </a:p>
          <a:p>
            <a:r>
              <a:rPr lang="en-US" sz="2000" dirty="0">
                <a:latin typeface="+mn-lt"/>
              </a:rPr>
              <a:t>More than </a:t>
            </a:r>
            <a:r>
              <a:rPr lang="en-US" sz="2000" b="1" dirty="0">
                <a:latin typeface="+mn-lt"/>
              </a:rPr>
              <a:t>700 000 beneficiaries</a:t>
            </a:r>
          </a:p>
          <a:p>
            <a:r>
              <a:rPr lang="en-US" sz="2000" b="1" dirty="0">
                <a:latin typeface="+mn-lt"/>
              </a:rPr>
              <a:t>12 oblasts</a:t>
            </a:r>
            <a:r>
              <a:rPr lang="en-US" sz="2000" dirty="0">
                <a:latin typeface="+mn-lt"/>
              </a:rPr>
              <a:t> covered</a:t>
            </a:r>
          </a:p>
          <a:p>
            <a:r>
              <a:rPr lang="en-US" sz="2000" b="1" dirty="0">
                <a:latin typeface="+mn-lt"/>
              </a:rPr>
              <a:t>70 000+</a:t>
            </a:r>
            <a:r>
              <a:rPr lang="en-US" sz="2000" dirty="0">
                <a:latin typeface="+mn-lt"/>
              </a:rPr>
              <a:t> humanitarian kits </a:t>
            </a:r>
          </a:p>
          <a:p>
            <a:r>
              <a:rPr lang="en-US" sz="2000" dirty="0">
                <a:latin typeface="+mn-lt"/>
              </a:rPr>
              <a:t>Support of </a:t>
            </a:r>
            <a:r>
              <a:rPr lang="en-US" sz="2000" b="1" dirty="0">
                <a:latin typeface="+mn-lt"/>
              </a:rPr>
              <a:t>critical infrastructure</a:t>
            </a:r>
          </a:p>
          <a:p>
            <a:r>
              <a:rPr lang="en-US" sz="2000" b="1" dirty="0">
                <a:latin typeface="+mn-lt"/>
              </a:rPr>
              <a:t>4000+ PSS sessions</a:t>
            </a:r>
          </a:p>
          <a:p>
            <a:r>
              <a:rPr lang="en-US" sz="2000" b="1" dirty="0">
                <a:latin typeface="+mn-lt"/>
              </a:rPr>
              <a:t>5 Help-Points</a:t>
            </a:r>
            <a:r>
              <a:rPr lang="en-US" sz="2000" dirty="0">
                <a:latin typeface="+mn-lt"/>
              </a:rPr>
              <a:t> (and 2 more are planning)</a:t>
            </a:r>
          </a:p>
          <a:p>
            <a:r>
              <a:rPr lang="en-US" sz="2000" b="1" dirty="0">
                <a:latin typeface="+mn-lt"/>
              </a:rPr>
              <a:t>Over 20 million liters </a:t>
            </a:r>
            <a:r>
              <a:rPr lang="en-US" sz="2000" dirty="0">
                <a:latin typeface="+mn-lt"/>
              </a:rPr>
              <a:t>of water</a:t>
            </a:r>
          </a:p>
          <a:p>
            <a:pPr lvl="1"/>
            <a:endParaRPr lang="en-US" sz="1000" dirty="0">
              <a:latin typeface="+mn-lt"/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7F7B8C-19FE-B3C1-CF24-F7AD594B92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6C8D8E-FD50-CEC5-F4A3-78638AD05B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Рисунок 7" descr="Зображення, що містить текст, карта, схема, атлант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B5D3B7AC-0FCB-08E8-B32D-CE4CFECA8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638" y="1490501"/>
            <a:ext cx="6262001" cy="416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356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9DFFE-250F-99A7-07E9-8D69253E3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F2ACC-EFE9-36E4-AFED-C318FD288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1" y="687254"/>
            <a:ext cx="10536239" cy="523512"/>
          </a:xfrm>
        </p:spPr>
        <p:txBody>
          <a:bodyPr/>
          <a:lstStyle/>
          <a:p>
            <a:r>
              <a:rPr lang="de-AT" dirty="0"/>
              <a:t>List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critical</a:t>
            </a:r>
            <a:r>
              <a:rPr lang="en-US" dirty="0"/>
              <a:t> organizations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0EE17C-32FC-EF7F-ED31-EFF3BBB311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772B11-5905-1ACA-D5C5-33ACFF7FFF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4EEDD54-308B-09AA-D6F8-B8E779450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5349" y="1203199"/>
            <a:ext cx="2981941" cy="43818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CA0CB8B-0075-AD8F-2DA9-CFC0F40FC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710" y="1272941"/>
            <a:ext cx="3149673" cy="431211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B495F95-656E-6549-7A99-AC2D9290B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29" y="1218861"/>
            <a:ext cx="2817474" cy="4594208"/>
          </a:xfrm>
          <a:prstGeom prst="rect">
            <a:avLst/>
          </a:prstGeom>
        </p:spPr>
      </p:pic>
      <p:pic>
        <p:nvPicPr>
          <p:cNvPr id="1026" name="Picture 2" descr="5 Red Denied Stamp (PNG Transparent) | OnlyGFX.com">
            <a:extLst>
              <a:ext uri="{FF2B5EF4-FFF2-40B4-BE49-F238E27FC236}">
                <a16:creationId xmlns:a16="http://schemas.microsoft.com/office/drawing/2014/main" id="{8E6B3B42-42A0-4461-268D-00778B9D3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2877">
            <a:off x="2672929" y="536056"/>
            <a:ext cx="6846142" cy="571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858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0CC4B-DAA8-46CD-E4E1-B5C2C5DB6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93F0C-76A9-803D-DBB5-3B5222ED5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1" y="687254"/>
            <a:ext cx="10536239" cy="523512"/>
          </a:xfrm>
        </p:spPr>
        <p:txBody>
          <a:bodyPr/>
          <a:lstStyle/>
          <a:p>
            <a:r>
              <a:rPr lang="en-US" dirty="0"/>
              <a:t>Business 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2DCF4-CD1F-0B1F-6F83-B7DF96971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0" y="1206415"/>
            <a:ext cx="4250793" cy="3074461"/>
          </a:xfrm>
        </p:spPr>
        <p:txBody>
          <a:bodyPr/>
          <a:lstStyle/>
          <a:p>
            <a:r>
              <a:rPr lang="uk-UA" sz="2000" dirty="0">
                <a:latin typeface="+mn-lt"/>
              </a:rPr>
              <a:t>С</a:t>
            </a:r>
            <a:r>
              <a:rPr lang="en-US" sz="2000" dirty="0" err="1">
                <a:latin typeface="+mn-lt"/>
              </a:rPr>
              <a:t>ooperation</a:t>
            </a:r>
            <a:r>
              <a:rPr lang="en-US" sz="2000" dirty="0">
                <a:latin typeface="+mn-lt"/>
              </a:rPr>
              <a:t> with the Regional Employment Center</a:t>
            </a:r>
            <a:endParaRPr lang="uk-UA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Top-up grants of </a:t>
            </a:r>
            <a:r>
              <a:rPr lang="en-US" sz="2000" b="1" dirty="0">
                <a:latin typeface="+mn-lt"/>
              </a:rPr>
              <a:t>EUR 5000,00</a:t>
            </a:r>
          </a:p>
          <a:p>
            <a:r>
              <a:rPr lang="en-US" sz="2000" dirty="0">
                <a:latin typeface="+mn-lt"/>
              </a:rPr>
              <a:t>Trainings and consulting</a:t>
            </a:r>
          </a:p>
          <a:p>
            <a:pPr algn="just"/>
            <a:r>
              <a:rPr lang="en-US" sz="2000" dirty="0">
                <a:latin typeface="+mn-lt"/>
              </a:rPr>
              <a:t>Women empowerment</a:t>
            </a:r>
            <a:endParaRPr lang="en-US" sz="2000" b="1">
              <a:latin typeface="+mn-lt"/>
            </a:endParaRPr>
          </a:p>
          <a:p>
            <a:r>
              <a:rPr lang="en-US" sz="2000" dirty="0">
                <a:latin typeface="+mn-lt"/>
              </a:rPr>
              <a:t>Preferences to relocated businesses, IDPs, and women</a:t>
            </a:r>
            <a:endParaRPr lang="uk-UA" sz="2000" dirty="0">
              <a:latin typeface="+mn-lt"/>
            </a:endParaRPr>
          </a:p>
          <a:p>
            <a:r>
              <a:rPr lang="en-US" sz="2000" b="1" dirty="0">
                <a:latin typeface="+mn-lt"/>
              </a:rPr>
              <a:t>Grants are non-refundable</a:t>
            </a:r>
            <a:r>
              <a:rPr lang="en-US" sz="2000" dirty="0">
                <a:latin typeface="+mn-lt"/>
              </a:rPr>
              <a:t> </a:t>
            </a:r>
          </a:p>
          <a:p>
            <a:pPr lvl="1"/>
            <a:endParaRPr lang="en-US" sz="1000" dirty="0">
              <a:latin typeface="+mn-lt"/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F8FCE-C6D4-23B5-54B8-B953D3A344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86A487-9F6F-EE2C-161F-2551B7227F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Рисунок 7" descr="Зображення, що містить особа, одежа, стіна, усмішка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B7ED2B53-CFEF-1E27-3AF0-B160A91CC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638" y="1206415"/>
            <a:ext cx="1753298" cy="2337731"/>
          </a:xfrm>
          <a:prstGeom prst="rect">
            <a:avLst/>
          </a:prstGeom>
        </p:spPr>
      </p:pic>
      <p:pic>
        <p:nvPicPr>
          <p:cNvPr id="10" name="Рисунок 9" descr="Зображення, що містить одежа, жінка, у приміщенні, стіна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4B743251-4712-331B-C10E-982FB7118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039" y="1210767"/>
            <a:ext cx="3105559" cy="2329170"/>
          </a:xfrm>
          <a:prstGeom prst="rect">
            <a:avLst/>
          </a:prstGeom>
        </p:spPr>
      </p:pic>
      <p:pic>
        <p:nvPicPr>
          <p:cNvPr id="14" name="Рисунок 13" descr="Зображення, що містить одежа, стіна, особа, у приміщенні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1046C0B2-D011-8BE9-F80E-9337FDEF2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0848" y="3681298"/>
            <a:ext cx="1748750" cy="2331667"/>
          </a:xfrm>
          <a:prstGeom prst="rect">
            <a:avLst/>
          </a:prstGeom>
        </p:spPr>
      </p:pic>
      <p:pic>
        <p:nvPicPr>
          <p:cNvPr id="16" name="Рисунок 15" descr="Зображення, що містить одежа, особа, меблі, у приміщенні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4414F872-DB7E-B09D-D5F9-F4AB972B82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5638" y="3687056"/>
            <a:ext cx="3105558" cy="2329169"/>
          </a:xfrm>
          <a:prstGeom prst="rect">
            <a:avLst/>
          </a:prstGeom>
        </p:spPr>
      </p:pic>
      <p:pic>
        <p:nvPicPr>
          <p:cNvPr id="7" name="Рисунок 6" descr="Зображення, що містить візерунок, квадрат, Симетрія, мистецтво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F175ABCD-ADC1-BB19-1218-4B5DAD2E2F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8168" y="4109090"/>
            <a:ext cx="1903875" cy="190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35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B41311-7414-962C-D07B-3CB6F8CA1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Hilfswerk international</a:t>
            </a:r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5DB95EE-6FCC-44BA-5931-FFD430AE89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D56168E-7FBD-906D-CEC5-35C84A012E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Місце для вмісту 12">
            <a:extLst>
              <a:ext uri="{FF2B5EF4-FFF2-40B4-BE49-F238E27FC236}">
                <a16:creationId xmlns:a16="http://schemas.microsoft.com/office/drawing/2014/main" id="{9AC6A93F-E00B-02B6-DD7C-ED0202511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Thank you!</a:t>
            </a:r>
            <a:endParaRPr lang="uk-UA"/>
          </a:p>
        </p:txBody>
      </p:sp>
      <p:pic>
        <p:nvPicPr>
          <p:cNvPr id="15" name="Рисунок 14" descr="Зображення, що містить візерунок, знімок екрана, піксель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2DC3CAFD-8C9D-0DF4-A470-4C43467E3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128" y="2278355"/>
            <a:ext cx="3285744" cy="328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1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05B05-AA55-1C1C-F931-2CE689096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3E46D-6D44-1795-E792-230292EF7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289" y="1973461"/>
            <a:ext cx="6685651" cy="1455539"/>
          </a:xfrm>
        </p:spPr>
        <p:txBody>
          <a:bodyPr/>
          <a:lstStyle/>
          <a:p>
            <a:r>
              <a:rPr lang="de-DE" dirty="0"/>
              <a:t>Hilfswerk INTERNATIONAL</a:t>
            </a:r>
            <a:br>
              <a:rPr lang="ru-RU" dirty="0"/>
            </a:br>
            <a:r>
              <a:rPr lang="en-US" dirty="0"/>
              <a:t>IN UKRAINE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199F0E2-728A-801A-6499-50D16E209B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99E414D-FF89-9343-46DE-F51FD77642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12</a:t>
            </a:r>
            <a:r>
              <a:rPr lang="de-AT" dirty="0">
                <a:latin typeface="Arial"/>
                <a:cs typeface="Arial"/>
              </a:rPr>
              <a:t>.</a:t>
            </a:r>
            <a:r>
              <a:rPr lang="en-US" dirty="0">
                <a:latin typeface="Arial"/>
                <a:cs typeface="Arial"/>
              </a:rPr>
              <a:t>09</a:t>
            </a:r>
            <a:r>
              <a:rPr lang="de-AT" dirty="0">
                <a:latin typeface="Arial"/>
                <a:cs typeface="Arial"/>
              </a:rPr>
              <a:t>.202</a:t>
            </a:r>
            <a:r>
              <a:rPr lang="en-US" dirty="0">
                <a:latin typeface="Arial"/>
                <a:cs typeface="Arial"/>
              </a:rPr>
              <a:t>5</a:t>
            </a:r>
            <a:r>
              <a:rPr lang="uk-UA" dirty="0">
                <a:latin typeface="Arial"/>
                <a:cs typeface="Arial"/>
              </a:rPr>
              <a:t>, </a:t>
            </a:r>
            <a:r>
              <a:rPr lang="en-US" dirty="0">
                <a:latin typeface="Arial"/>
                <a:cs typeface="Arial"/>
              </a:rPr>
              <a:t>Odesa</a:t>
            </a:r>
            <a:endParaRPr lang="en-US" dirty="0"/>
          </a:p>
        </p:txBody>
      </p:sp>
      <p:pic>
        <p:nvPicPr>
          <p:cNvPr id="3" name="Рисунок 2" descr="Зображення, що містить візерунок, знімок екрана, піксель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F40EAD3B-6D2A-8FFB-D659-6A27F8A55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1450" y="1495743"/>
            <a:ext cx="2848425" cy="284842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D054028-9E11-C798-BD9E-15D5E50A44AF}"/>
              </a:ext>
            </a:extLst>
          </p:cNvPr>
          <p:cNvSpPr txBox="1">
            <a:spLocks/>
          </p:cNvSpPr>
          <p:nvPr/>
        </p:nvSpPr>
        <p:spPr bwMode="auto">
          <a:xfrm>
            <a:off x="1298289" y="4344168"/>
            <a:ext cx="6685651" cy="145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 cap="all" spc="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dirty="0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778074543"/>
      </p:ext>
    </p:extLst>
  </p:cSld>
  <p:clrMapOvr>
    <a:masterClrMapping/>
  </p:clrMapOvr>
</p:sld>
</file>

<file path=ppt/theme/theme1.xml><?xml version="1.0" encoding="utf-8"?>
<a:theme xmlns:a="http://schemas.openxmlformats.org/drawingml/2006/main" name="HW-Powerpoint_16-9_vorlage">
  <a:themeElements>
    <a:clrScheme name="Hilfswerk 1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F6A700"/>
      </a:accent1>
      <a:accent2>
        <a:srgbClr val="FFCC00"/>
      </a:accent2>
      <a:accent3>
        <a:srgbClr val="FFEB99"/>
      </a:accent3>
      <a:accent4>
        <a:srgbClr val="DCDBDD"/>
      </a:accent4>
      <a:accent5>
        <a:srgbClr val="F6FB00"/>
      </a:accent5>
      <a:accent6>
        <a:srgbClr val="FFFFFF"/>
      </a:accent6>
      <a:hlink>
        <a:srgbClr val="F6A700"/>
      </a:hlink>
      <a:folHlink>
        <a:srgbClr val="FFEB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W-Powerpoint_16-9_vorlage" id="{72BB837C-2EAF-A340-AB85-9E6CFD02FD22}" vid="{D6689D06-E28E-8D42-BC75-132D62F287C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2115</TotalTime>
  <Words>160</Words>
  <Application>Microsoft Office PowerPoint</Application>
  <PresentationFormat>Широкий екран</PresentationFormat>
  <Paragraphs>31</Paragraphs>
  <Slides>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HW-Powerpoint_16-9_vorlage</vt:lpstr>
      <vt:lpstr>Hilfswerk INTERNATIONAL IN UKRAINE </vt:lpstr>
      <vt:lpstr>HILFSWERK INTERNATIONAL</vt:lpstr>
      <vt:lpstr>HWI IN UKRAINE</vt:lpstr>
      <vt:lpstr>List of critical organizations</vt:lpstr>
      <vt:lpstr>Business grants</vt:lpstr>
      <vt:lpstr>Hilfswerk international</vt:lpstr>
      <vt:lpstr>Hilfswerk INTERNATIONAL IN UKRAINE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Präsentationstitel</dc:title>
  <dc:creator>Andreas Aichholzer</dc:creator>
  <cp:lastModifiedBy>Oleksii Zaitsev</cp:lastModifiedBy>
  <cp:revision>1</cp:revision>
  <dcterms:created xsi:type="dcterms:W3CDTF">2019-02-19T08:21:03Z</dcterms:created>
  <dcterms:modified xsi:type="dcterms:W3CDTF">2025-09-11T13:03:17Z</dcterms:modified>
</cp:coreProperties>
</file>